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61" r:id="rId7"/>
    <p:sldId id="260" r:id="rId8"/>
    <p:sldId id="258" r:id="rId9"/>
    <p:sldId id="259" r:id="rId10"/>
    <p:sldId id="524" r:id="rId11"/>
    <p:sldId id="519" r:id="rId12"/>
    <p:sldId id="294" r:id="rId13"/>
    <p:sldId id="525" r:id="rId14"/>
    <p:sldId id="278" r:id="rId15"/>
    <p:sldId id="291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1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AD680-E280-4876-AEDB-2879CF744FF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6AFDD-F8D4-4B4F-A783-4E23DF7FFC94}">
      <dgm:prSet phldrT="[Текст]" custT="1"/>
      <dgm:spPr/>
      <dgm:t>
        <a:bodyPr/>
        <a:lstStyle/>
        <a:p>
          <a:r>
            <a:rPr lang="ru-RU" sz="2400" dirty="0"/>
            <a:t>Специальность: </a:t>
          </a:r>
          <a:endParaRPr lang="en-US" sz="2400" dirty="0"/>
        </a:p>
        <a:p>
          <a:r>
            <a:rPr lang="ru-RU" sz="2400" dirty="0">
              <a:solidFill>
                <a:srgbClr val="FF0000"/>
              </a:solidFill>
            </a:rPr>
            <a:t>«Компьютерная безопасность»</a:t>
          </a:r>
        </a:p>
      </dgm:t>
    </dgm:pt>
    <dgm:pt modelId="{FBD006C0-EB32-45BF-91F2-97607A59F442}" type="parTrans" cxnId="{93E3401A-9552-4EF2-87E3-1990B9DF7708}">
      <dgm:prSet/>
      <dgm:spPr/>
      <dgm:t>
        <a:bodyPr/>
        <a:lstStyle/>
        <a:p>
          <a:endParaRPr lang="ru-RU"/>
        </a:p>
      </dgm:t>
    </dgm:pt>
    <dgm:pt modelId="{B5219AE5-66B3-48A2-949C-92C312B33051}" type="sibTrans" cxnId="{93E3401A-9552-4EF2-87E3-1990B9DF7708}">
      <dgm:prSet/>
      <dgm:spPr/>
      <dgm:t>
        <a:bodyPr/>
        <a:lstStyle/>
        <a:p>
          <a:endParaRPr lang="ru-RU"/>
        </a:p>
      </dgm:t>
    </dgm:pt>
    <dgm:pt modelId="{E3A62F2D-ADA7-4191-9D18-5CC33E80BA96}">
      <dgm:prSet phldrT="[Текст]" custT="1"/>
      <dgm:spPr/>
      <dgm:t>
        <a:bodyPr/>
        <a:lstStyle/>
        <a:p>
          <a:r>
            <a:rPr lang="ru-RU" sz="2400" dirty="0"/>
            <a:t>Направление: </a:t>
          </a:r>
          <a:endParaRPr lang="en-US" sz="2400" dirty="0"/>
        </a:p>
        <a:p>
          <a:r>
            <a:rPr lang="ru-RU" sz="2400" dirty="0">
              <a:solidFill>
                <a:srgbClr val="FF0000"/>
              </a:solidFill>
            </a:rPr>
            <a:t>«Математика и компьютерные науки»</a:t>
          </a:r>
        </a:p>
      </dgm:t>
    </dgm:pt>
    <dgm:pt modelId="{4CF0E036-3591-4E66-B5C0-CA70D49D0AD7}" type="parTrans" cxnId="{B217F28F-80A6-479E-88AC-437A757B54CF}">
      <dgm:prSet/>
      <dgm:spPr/>
      <dgm:t>
        <a:bodyPr/>
        <a:lstStyle/>
        <a:p>
          <a:endParaRPr lang="ru-RU"/>
        </a:p>
      </dgm:t>
    </dgm:pt>
    <dgm:pt modelId="{6016429B-1CA2-4F55-8542-0BB43C6EBD22}" type="sibTrans" cxnId="{B217F28F-80A6-479E-88AC-437A757B54CF}">
      <dgm:prSet/>
      <dgm:spPr/>
      <dgm:t>
        <a:bodyPr/>
        <a:lstStyle/>
        <a:p>
          <a:endParaRPr lang="ru-RU"/>
        </a:p>
      </dgm:t>
    </dgm:pt>
    <dgm:pt modelId="{9B12B0AA-FA02-4AD6-8AA9-1C4A2953D89E}">
      <dgm:prSet phldrT="[Текст]" custT="1"/>
      <dgm:spPr/>
      <dgm:t>
        <a:bodyPr/>
        <a:lstStyle/>
        <a:p>
          <a:r>
            <a:rPr lang="ru-RU" sz="2400" dirty="0"/>
            <a:t>Направление: </a:t>
          </a:r>
          <a:endParaRPr lang="en-US" sz="2400" dirty="0"/>
        </a:p>
        <a:p>
          <a:r>
            <a:rPr lang="ru-RU" sz="2400" dirty="0">
              <a:solidFill>
                <a:srgbClr val="FF0000"/>
              </a:solidFill>
            </a:rPr>
            <a:t>«Математика» </a:t>
          </a:r>
          <a:endParaRPr lang="en-US" sz="2400" dirty="0">
            <a:solidFill>
              <a:srgbClr val="FF0000"/>
            </a:solidFill>
          </a:endParaRPr>
        </a:p>
        <a:p>
          <a:r>
            <a:rPr lang="ru-RU" sz="2000" dirty="0"/>
            <a:t>Преподавание математики и</a:t>
          </a:r>
          <a:r>
            <a:rPr lang="en-US" sz="2000" dirty="0"/>
            <a:t> </a:t>
          </a:r>
          <a:r>
            <a:rPr lang="ru-RU" sz="2000" dirty="0"/>
            <a:t>информатики</a:t>
          </a:r>
        </a:p>
        <a:p>
          <a:r>
            <a:rPr lang="ru-RU" sz="2000" dirty="0"/>
            <a:t>Фундаментальная и прикладная математика</a:t>
          </a:r>
        </a:p>
      </dgm:t>
    </dgm:pt>
    <dgm:pt modelId="{84D0BFC7-98CC-45BE-A50F-20447E8E19C2}" type="parTrans" cxnId="{29D9559C-2EA3-48B3-A0FF-EEC2A4BC3F2D}">
      <dgm:prSet/>
      <dgm:spPr/>
      <dgm:t>
        <a:bodyPr/>
        <a:lstStyle/>
        <a:p>
          <a:endParaRPr lang="ru-RU"/>
        </a:p>
      </dgm:t>
    </dgm:pt>
    <dgm:pt modelId="{9FF814DE-B416-4A96-B9F5-7C3305C188D3}" type="sibTrans" cxnId="{29D9559C-2EA3-48B3-A0FF-EEC2A4BC3F2D}">
      <dgm:prSet/>
      <dgm:spPr/>
      <dgm:t>
        <a:bodyPr/>
        <a:lstStyle/>
        <a:p>
          <a:endParaRPr lang="ru-RU"/>
        </a:p>
      </dgm:t>
    </dgm:pt>
    <dgm:pt modelId="{59A263D6-44FA-447C-923A-5643657C97C8}" type="pres">
      <dgm:prSet presAssocID="{219AD680-E280-4876-AEDB-2879CF744F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E461E09-2B32-4190-938C-159715B710C1}" type="pres">
      <dgm:prSet presAssocID="{F1E6AFDD-F8D4-4B4F-A783-4E23DF7FFC94}" presName="circle1" presStyleLbl="node1" presStyleIdx="0" presStyleCnt="3"/>
      <dgm:spPr>
        <a:solidFill>
          <a:srgbClr val="725AD6"/>
        </a:solidFill>
      </dgm:spPr>
    </dgm:pt>
    <dgm:pt modelId="{DD5F0CB3-1953-45B5-A554-4F6FEF7FE6F3}" type="pres">
      <dgm:prSet presAssocID="{F1E6AFDD-F8D4-4B4F-A783-4E23DF7FFC94}" presName="space" presStyleCnt="0"/>
      <dgm:spPr/>
    </dgm:pt>
    <dgm:pt modelId="{F4689F1A-A70E-40B3-8C08-7AA112B758B2}" type="pres">
      <dgm:prSet presAssocID="{F1E6AFDD-F8D4-4B4F-A783-4E23DF7FFC94}" presName="rect1" presStyleLbl="alignAcc1" presStyleIdx="0" presStyleCnt="3"/>
      <dgm:spPr/>
    </dgm:pt>
    <dgm:pt modelId="{038D492B-3287-43C3-8375-0708D3831DCF}" type="pres">
      <dgm:prSet presAssocID="{E3A62F2D-ADA7-4191-9D18-5CC33E80BA96}" presName="vertSpace2" presStyleLbl="node1" presStyleIdx="0" presStyleCnt="3"/>
      <dgm:spPr/>
    </dgm:pt>
    <dgm:pt modelId="{37F50720-7018-4AC4-9E8B-2673535039E0}" type="pres">
      <dgm:prSet presAssocID="{E3A62F2D-ADA7-4191-9D18-5CC33E80BA96}" presName="circle2" presStyleLbl="node1" presStyleIdx="1" presStyleCnt="3"/>
      <dgm:spPr>
        <a:solidFill>
          <a:srgbClr val="7030A0"/>
        </a:solidFill>
      </dgm:spPr>
    </dgm:pt>
    <dgm:pt modelId="{33917A78-B9AB-4810-95D7-8D7BDCA15958}" type="pres">
      <dgm:prSet presAssocID="{E3A62F2D-ADA7-4191-9D18-5CC33E80BA96}" presName="rect2" presStyleLbl="alignAcc1" presStyleIdx="1" presStyleCnt="3"/>
      <dgm:spPr/>
    </dgm:pt>
    <dgm:pt modelId="{91F465E5-6268-4324-8DD6-8C00D6EB711D}" type="pres">
      <dgm:prSet presAssocID="{9B12B0AA-FA02-4AD6-8AA9-1C4A2953D89E}" presName="vertSpace3" presStyleLbl="node1" presStyleIdx="1" presStyleCnt="3"/>
      <dgm:spPr/>
    </dgm:pt>
    <dgm:pt modelId="{842A13AD-5D94-49E8-923C-0E40211680E0}" type="pres">
      <dgm:prSet presAssocID="{9B12B0AA-FA02-4AD6-8AA9-1C4A2953D89E}" presName="circle3" presStyleLbl="node1" presStyleIdx="2" presStyleCnt="3" custScaleY="104672"/>
      <dgm:spPr>
        <a:solidFill>
          <a:srgbClr val="0070C0"/>
        </a:solidFill>
      </dgm:spPr>
    </dgm:pt>
    <dgm:pt modelId="{DE9173AC-AA32-45B4-954E-710E48F895C5}" type="pres">
      <dgm:prSet presAssocID="{9B12B0AA-FA02-4AD6-8AA9-1C4A2953D89E}" presName="rect3" presStyleLbl="alignAcc1" presStyleIdx="2" presStyleCnt="3" custScaleY="107015"/>
      <dgm:spPr/>
    </dgm:pt>
    <dgm:pt modelId="{41971CE6-7C0C-412E-B753-83172C397333}" type="pres">
      <dgm:prSet presAssocID="{F1E6AFDD-F8D4-4B4F-A783-4E23DF7FFC9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1585999-C2F3-4926-ADE7-6A027416731C}" type="pres">
      <dgm:prSet presAssocID="{E3A62F2D-ADA7-4191-9D18-5CC33E80BA9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AB93D25-E046-47BE-A54A-A2A31E9D1443}" type="pres">
      <dgm:prSet presAssocID="{9B12B0AA-FA02-4AD6-8AA9-1C4A2953D89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B885A09-569A-4BDD-BC68-110F47B5B5BC}" type="presOf" srcId="{9B12B0AA-FA02-4AD6-8AA9-1C4A2953D89E}" destId="{DE9173AC-AA32-45B4-954E-710E48F895C5}" srcOrd="0" destOrd="0" presId="urn:microsoft.com/office/officeart/2005/8/layout/target3"/>
    <dgm:cxn modelId="{93E3401A-9552-4EF2-87E3-1990B9DF7708}" srcId="{219AD680-E280-4876-AEDB-2879CF744FF8}" destId="{F1E6AFDD-F8D4-4B4F-A783-4E23DF7FFC94}" srcOrd="0" destOrd="0" parTransId="{FBD006C0-EB32-45BF-91F2-97607A59F442}" sibTransId="{B5219AE5-66B3-48A2-949C-92C312B33051}"/>
    <dgm:cxn modelId="{54AE3E7E-B96E-4BEB-A3F6-875B1B80FE44}" type="presOf" srcId="{219AD680-E280-4876-AEDB-2879CF744FF8}" destId="{59A263D6-44FA-447C-923A-5643657C97C8}" srcOrd="0" destOrd="0" presId="urn:microsoft.com/office/officeart/2005/8/layout/target3"/>
    <dgm:cxn modelId="{B217F28F-80A6-479E-88AC-437A757B54CF}" srcId="{219AD680-E280-4876-AEDB-2879CF744FF8}" destId="{E3A62F2D-ADA7-4191-9D18-5CC33E80BA96}" srcOrd="1" destOrd="0" parTransId="{4CF0E036-3591-4E66-B5C0-CA70D49D0AD7}" sibTransId="{6016429B-1CA2-4F55-8542-0BB43C6EBD22}"/>
    <dgm:cxn modelId="{29D9559C-2EA3-48B3-A0FF-EEC2A4BC3F2D}" srcId="{219AD680-E280-4876-AEDB-2879CF744FF8}" destId="{9B12B0AA-FA02-4AD6-8AA9-1C4A2953D89E}" srcOrd="2" destOrd="0" parTransId="{84D0BFC7-98CC-45BE-A50F-20447E8E19C2}" sibTransId="{9FF814DE-B416-4A96-B9F5-7C3305C188D3}"/>
    <dgm:cxn modelId="{3BA7D49F-4F63-4BBE-9526-7B75CD018557}" type="presOf" srcId="{F1E6AFDD-F8D4-4B4F-A783-4E23DF7FFC94}" destId="{41971CE6-7C0C-412E-B753-83172C397333}" srcOrd="1" destOrd="0" presId="urn:microsoft.com/office/officeart/2005/8/layout/target3"/>
    <dgm:cxn modelId="{571412B4-9CF3-4C0F-B42D-BA09ED88057B}" type="presOf" srcId="{E3A62F2D-ADA7-4191-9D18-5CC33E80BA96}" destId="{33917A78-B9AB-4810-95D7-8D7BDCA15958}" srcOrd="0" destOrd="0" presId="urn:microsoft.com/office/officeart/2005/8/layout/target3"/>
    <dgm:cxn modelId="{E53B93BA-5F67-4421-9BA4-10C724934E80}" type="presOf" srcId="{9B12B0AA-FA02-4AD6-8AA9-1C4A2953D89E}" destId="{4AB93D25-E046-47BE-A54A-A2A31E9D1443}" srcOrd="1" destOrd="0" presId="urn:microsoft.com/office/officeart/2005/8/layout/target3"/>
    <dgm:cxn modelId="{B51E3DDE-732B-499B-8134-5E775ED81AF3}" type="presOf" srcId="{E3A62F2D-ADA7-4191-9D18-5CC33E80BA96}" destId="{91585999-C2F3-4926-ADE7-6A027416731C}" srcOrd="1" destOrd="0" presId="urn:microsoft.com/office/officeart/2005/8/layout/target3"/>
    <dgm:cxn modelId="{A07F8AFC-8534-4170-BEA0-FD28B00B2B83}" type="presOf" srcId="{F1E6AFDD-F8D4-4B4F-A783-4E23DF7FFC94}" destId="{F4689F1A-A70E-40B3-8C08-7AA112B758B2}" srcOrd="0" destOrd="0" presId="urn:microsoft.com/office/officeart/2005/8/layout/target3"/>
    <dgm:cxn modelId="{3B0DCFD8-5D1C-4856-8A45-90565C4D4729}" type="presParOf" srcId="{59A263D6-44FA-447C-923A-5643657C97C8}" destId="{1E461E09-2B32-4190-938C-159715B710C1}" srcOrd="0" destOrd="0" presId="urn:microsoft.com/office/officeart/2005/8/layout/target3"/>
    <dgm:cxn modelId="{008420EB-4306-4FBA-A293-C700643A3067}" type="presParOf" srcId="{59A263D6-44FA-447C-923A-5643657C97C8}" destId="{DD5F0CB3-1953-45B5-A554-4F6FEF7FE6F3}" srcOrd="1" destOrd="0" presId="urn:microsoft.com/office/officeart/2005/8/layout/target3"/>
    <dgm:cxn modelId="{84D87AFB-E39E-4BA2-89F3-3E043A17B492}" type="presParOf" srcId="{59A263D6-44FA-447C-923A-5643657C97C8}" destId="{F4689F1A-A70E-40B3-8C08-7AA112B758B2}" srcOrd="2" destOrd="0" presId="urn:microsoft.com/office/officeart/2005/8/layout/target3"/>
    <dgm:cxn modelId="{F10766CB-79A7-4C11-8DBB-D4BBC8A5DD89}" type="presParOf" srcId="{59A263D6-44FA-447C-923A-5643657C97C8}" destId="{038D492B-3287-43C3-8375-0708D3831DCF}" srcOrd="3" destOrd="0" presId="urn:microsoft.com/office/officeart/2005/8/layout/target3"/>
    <dgm:cxn modelId="{C2E244E6-8AFB-467F-B7A2-38831E8C3398}" type="presParOf" srcId="{59A263D6-44FA-447C-923A-5643657C97C8}" destId="{37F50720-7018-4AC4-9E8B-2673535039E0}" srcOrd="4" destOrd="0" presId="urn:microsoft.com/office/officeart/2005/8/layout/target3"/>
    <dgm:cxn modelId="{8B92BF5B-278A-437B-8AB0-751F7860115A}" type="presParOf" srcId="{59A263D6-44FA-447C-923A-5643657C97C8}" destId="{33917A78-B9AB-4810-95D7-8D7BDCA15958}" srcOrd="5" destOrd="0" presId="urn:microsoft.com/office/officeart/2005/8/layout/target3"/>
    <dgm:cxn modelId="{521158D1-1A1B-4CAA-88F2-6F10170133FC}" type="presParOf" srcId="{59A263D6-44FA-447C-923A-5643657C97C8}" destId="{91F465E5-6268-4324-8DD6-8C00D6EB711D}" srcOrd="6" destOrd="0" presId="urn:microsoft.com/office/officeart/2005/8/layout/target3"/>
    <dgm:cxn modelId="{1BAD55D8-3C2B-421E-A247-824637F7ABE1}" type="presParOf" srcId="{59A263D6-44FA-447C-923A-5643657C97C8}" destId="{842A13AD-5D94-49E8-923C-0E40211680E0}" srcOrd="7" destOrd="0" presId="urn:microsoft.com/office/officeart/2005/8/layout/target3"/>
    <dgm:cxn modelId="{95008CC8-4A13-4B16-A37A-D190C60AE4BE}" type="presParOf" srcId="{59A263D6-44FA-447C-923A-5643657C97C8}" destId="{DE9173AC-AA32-45B4-954E-710E48F895C5}" srcOrd="8" destOrd="0" presId="urn:microsoft.com/office/officeart/2005/8/layout/target3"/>
    <dgm:cxn modelId="{5FDCEEDE-8360-4D4B-93C1-8202C2EBC604}" type="presParOf" srcId="{59A263D6-44FA-447C-923A-5643657C97C8}" destId="{41971CE6-7C0C-412E-B753-83172C397333}" srcOrd="9" destOrd="0" presId="urn:microsoft.com/office/officeart/2005/8/layout/target3"/>
    <dgm:cxn modelId="{69A03430-ED75-4F64-B502-F4CA32FCE8F8}" type="presParOf" srcId="{59A263D6-44FA-447C-923A-5643657C97C8}" destId="{91585999-C2F3-4926-ADE7-6A027416731C}" srcOrd="10" destOrd="0" presId="urn:microsoft.com/office/officeart/2005/8/layout/target3"/>
    <dgm:cxn modelId="{9B5C298C-061A-4CCB-9118-BCD7EEE18266}" type="presParOf" srcId="{59A263D6-44FA-447C-923A-5643657C97C8}" destId="{4AB93D25-E046-47BE-A54A-A2A31E9D144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A1A00-9039-4E68-B10C-71D485C866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C9686-17E5-4C9E-88A6-0EE5B6D008CF}">
      <dgm:prSet phldrT="[Текст]"/>
      <dgm:spPr/>
      <dgm:t>
        <a:bodyPr/>
        <a:lstStyle/>
        <a:p>
          <a:r>
            <a:rPr lang="ru-RU" dirty="0"/>
            <a:t>Экзамены</a:t>
          </a:r>
        </a:p>
      </dgm:t>
    </dgm:pt>
    <dgm:pt modelId="{1C194642-9144-4821-98B2-B7E4297803B2}" type="parTrans" cxnId="{BCA59C11-7364-4EB5-8191-BF836558026C}">
      <dgm:prSet/>
      <dgm:spPr/>
      <dgm:t>
        <a:bodyPr/>
        <a:lstStyle/>
        <a:p>
          <a:endParaRPr lang="ru-RU"/>
        </a:p>
      </dgm:t>
    </dgm:pt>
    <dgm:pt modelId="{ADB08397-D574-4F65-8058-F954CF1B053C}" type="sibTrans" cxnId="{BCA59C11-7364-4EB5-8191-BF836558026C}">
      <dgm:prSet/>
      <dgm:spPr/>
      <dgm:t>
        <a:bodyPr/>
        <a:lstStyle/>
        <a:p>
          <a:endParaRPr lang="ru-RU"/>
        </a:p>
      </dgm:t>
    </dgm:pt>
    <dgm:pt modelId="{EBE171C1-464C-44BB-A8CA-C2BD461D8C81}">
      <dgm:prSet phldrT="[Текст]"/>
      <dgm:spPr/>
      <dgm:t>
        <a:bodyPr/>
        <a:lstStyle/>
        <a:p>
          <a:r>
            <a:rPr lang="ru-RU" u="sng" dirty="0"/>
            <a:t>Математика</a:t>
          </a:r>
          <a:r>
            <a:rPr lang="ru-RU" dirty="0"/>
            <a:t> (39 баллов)</a:t>
          </a:r>
        </a:p>
      </dgm:t>
    </dgm:pt>
    <dgm:pt modelId="{27B8E5E4-9C0E-4DA9-8E6E-6BA4F968CD35}" type="parTrans" cxnId="{EEF54BCA-8973-4962-AF16-2FBAD774B29A}">
      <dgm:prSet/>
      <dgm:spPr/>
      <dgm:t>
        <a:bodyPr/>
        <a:lstStyle/>
        <a:p>
          <a:endParaRPr lang="ru-RU"/>
        </a:p>
      </dgm:t>
    </dgm:pt>
    <dgm:pt modelId="{7DAA3CB8-EAAA-4BAA-A193-CD3A87F17993}" type="sibTrans" cxnId="{EEF54BCA-8973-4962-AF16-2FBAD774B29A}">
      <dgm:prSet/>
      <dgm:spPr/>
      <dgm:t>
        <a:bodyPr/>
        <a:lstStyle/>
        <a:p>
          <a:endParaRPr lang="ru-RU"/>
        </a:p>
      </dgm:t>
    </dgm:pt>
    <dgm:pt modelId="{75A000B5-CDA3-4DB7-BFE5-CC52CF788888}">
      <dgm:prSet phldrT="[Текст]"/>
      <dgm:spPr/>
      <dgm:t>
        <a:bodyPr/>
        <a:lstStyle/>
        <a:p>
          <a:r>
            <a:rPr lang="ru-RU" u="sng" dirty="0"/>
            <a:t>Информатика</a:t>
          </a:r>
          <a:r>
            <a:rPr lang="ru-RU" dirty="0"/>
            <a:t>  (44 балла)</a:t>
          </a:r>
        </a:p>
      </dgm:t>
    </dgm:pt>
    <dgm:pt modelId="{55E72873-BDA4-437D-BD8D-2A3840232001}" type="parTrans" cxnId="{710FCDF5-A6FB-42C0-8DEF-4CAEB814230D}">
      <dgm:prSet/>
      <dgm:spPr/>
      <dgm:t>
        <a:bodyPr/>
        <a:lstStyle/>
        <a:p>
          <a:endParaRPr lang="ru-RU"/>
        </a:p>
      </dgm:t>
    </dgm:pt>
    <dgm:pt modelId="{E6F46748-3C47-409B-ABD6-8C3D2A2AD117}" type="sibTrans" cxnId="{710FCDF5-A6FB-42C0-8DEF-4CAEB814230D}">
      <dgm:prSet/>
      <dgm:spPr/>
      <dgm:t>
        <a:bodyPr/>
        <a:lstStyle/>
        <a:p>
          <a:endParaRPr lang="ru-RU"/>
        </a:p>
      </dgm:t>
    </dgm:pt>
    <dgm:pt modelId="{9AD27E84-7F70-4E46-ADFF-4E1811580F10}">
      <dgm:prSet phldrT="[Текст]"/>
      <dgm:spPr/>
      <dgm:t>
        <a:bodyPr/>
        <a:lstStyle/>
        <a:p>
          <a:r>
            <a:rPr lang="ru-RU" u="sng" dirty="0"/>
            <a:t>Физика</a:t>
          </a:r>
        </a:p>
        <a:p>
          <a:r>
            <a:rPr lang="ru-RU" dirty="0"/>
            <a:t>(39 баллов)</a:t>
          </a:r>
        </a:p>
      </dgm:t>
    </dgm:pt>
    <dgm:pt modelId="{8CCAA6B8-E744-488E-934A-569B6A978C9B}" type="parTrans" cxnId="{B9468022-B8B2-43D0-9C53-A7D5F24BB53E}">
      <dgm:prSet/>
      <dgm:spPr/>
      <dgm:t>
        <a:bodyPr/>
        <a:lstStyle/>
        <a:p>
          <a:endParaRPr lang="ru-RU"/>
        </a:p>
      </dgm:t>
    </dgm:pt>
    <dgm:pt modelId="{2BEB9001-E65A-4CF3-8446-9A123443B2BD}" type="sibTrans" cxnId="{B9468022-B8B2-43D0-9C53-A7D5F24BB53E}">
      <dgm:prSet/>
      <dgm:spPr/>
      <dgm:t>
        <a:bodyPr/>
        <a:lstStyle/>
        <a:p>
          <a:endParaRPr lang="ru-RU"/>
        </a:p>
      </dgm:t>
    </dgm:pt>
    <dgm:pt modelId="{35E9A093-A5D0-41C5-BBFE-E565D6308BDB}">
      <dgm:prSet phldrT="[Текст]"/>
      <dgm:spPr/>
      <dgm:t>
        <a:bodyPr/>
        <a:lstStyle/>
        <a:p>
          <a:r>
            <a:rPr lang="ru-RU" u="sng" dirty="0"/>
            <a:t>Русский язык </a:t>
          </a:r>
          <a:r>
            <a:rPr lang="ru-RU" dirty="0"/>
            <a:t>(40 баллов)</a:t>
          </a:r>
        </a:p>
      </dgm:t>
    </dgm:pt>
    <dgm:pt modelId="{06A23631-ECEB-465C-9E34-12F280472F64}" type="parTrans" cxnId="{4B81B26E-0488-469F-8F65-FBA6761A803B}">
      <dgm:prSet/>
      <dgm:spPr/>
      <dgm:t>
        <a:bodyPr/>
        <a:lstStyle/>
        <a:p>
          <a:endParaRPr lang="ru-RU"/>
        </a:p>
      </dgm:t>
    </dgm:pt>
    <dgm:pt modelId="{053C29AC-155A-4D4F-B7B3-8B6B526ACA85}" type="sibTrans" cxnId="{4B81B26E-0488-469F-8F65-FBA6761A803B}">
      <dgm:prSet/>
      <dgm:spPr/>
      <dgm:t>
        <a:bodyPr/>
        <a:lstStyle/>
        <a:p>
          <a:endParaRPr lang="ru-RU"/>
        </a:p>
      </dgm:t>
    </dgm:pt>
    <dgm:pt modelId="{AED4F315-2520-4A46-A8AE-66B43FA86620}" type="pres">
      <dgm:prSet presAssocID="{E65A1A00-9039-4E68-B10C-71D485C866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EE935A-6CA5-4C7E-8A2C-5D83C928F6A3}" type="pres">
      <dgm:prSet presAssocID="{25FC9686-17E5-4C9E-88A6-0EE5B6D008CF}" presName="root" presStyleCnt="0"/>
      <dgm:spPr/>
    </dgm:pt>
    <dgm:pt modelId="{5F2598B7-9FA6-4432-81C4-58A21351147A}" type="pres">
      <dgm:prSet presAssocID="{25FC9686-17E5-4C9E-88A6-0EE5B6D008CF}" presName="rootComposite" presStyleCnt="0"/>
      <dgm:spPr/>
    </dgm:pt>
    <dgm:pt modelId="{FDFE5F0A-2A2F-47C3-ABA1-5F0EDE2FF728}" type="pres">
      <dgm:prSet presAssocID="{25FC9686-17E5-4C9E-88A6-0EE5B6D008CF}" presName="rootText" presStyleLbl="node1" presStyleIdx="0" presStyleCnt="1"/>
      <dgm:spPr/>
    </dgm:pt>
    <dgm:pt modelId="{3FE4149F-AC99-464E-979C-196747C889C6}" type="pres">
      <dgm:prSet presAssocID="{25FC9686-17E5-4C9E-88A6-0EE5B6D008CF}" presName="rootConnector" presStyleLbl="node1" presStyleIdx="0" presStyleCnt="1"/>
      <dgm:spPr/>
    </dgm:pt>
    <dgm:pt modelId="{5150951C-BB5F-4B90-9A50-5C79D4BA1870}" type="pres">
      <dgm:prSet presAssocID="{25FC9686-17E5-4C9E-88A6-0EE5B6D008CF}" presName="childShape" presStyleCnt="0"/>
      <dgm:spPr/>
    </dgm:pt>
    <dgm:pt modelId="{3C1B8983-1E26-4819-8796-189472F89D74}" type="pres">
      <dgm:prSet presAssocID="{27B8E5E4-9C0E-4DA9-8E6E-6BA4F968CD35}" presName="Name13" presStyleLbl="parChTrans1D2" presStyleIdx="0" presStyleCnt="4"/>
      <dgm:spPr/>
    </dgm:pt>
    <dgm:pt modelId="{BF8C4C9E-E6BD-440F-8F3D-C30A14FAE7D4}" type="pres">
      <dgm:prSet presAssocID="{EBE171C1-464C-44BB-A8CA-C2BD461D8C81}" presName="childText" presStyleLbl="bgAcc1" presStyleIdx="0" presStyleCnt="4">
        <dgm:presLayoutVars>
          <dgm:bulletEnabled val="1"/>
        </dgm:presLayoutVars>
      </dgm:prSet>
      <dgm:spPr/>
    </dgm:pt>
    <dgm:pt modelId="{92E509C9-0A7E-4C28-9D4B-72A210B57F0E}" type="pres">
      <dgm:prSet presAssocID="{55E72873-BDA4-437D-BD8D-2A3840232001}" presName="Name13" presStyleLbl="parChTrans1D2" presStyleIdx="1" presStyleCnt="4"/>
      <dgm:spPr/>
    </dgm:pt>
    <dgm:pt modelId="{E7041CA7-5233-4E42-83BD-D55A8B147372}" type="pres">
      <dgm:prSet presAssocID="{75A000B5-CDA3-4DB7-BFE5-CC52CF788888}" presName="childText" presStyleLbl="bgAcc1" presStyleIdx="1" presStyleCnt="4">
        <dgm:presLayoutVars>
          <dgm:bulletEnabled val="1"/>
        </dgm:presLayoutVars>
      </dgm:prSet>
      <dgm:spPr/>
    </dgm:pt>
    <dgm:pt modelId="{66DF0F9E-AC82-4083-9705-F1D004A8D906}" type="pres">
      <dgm:prSet presAssocID="{8CCAA6B8-E744-488E-934A-569B6A978C9B}" presName="Name13" presStyleLbl="parChTrans1D2" presStyleIdx="2" presStyleCnt="4"/>
      <dgm:spPr/>
    </dgm:pt>
    <dgm:pt modelId="{AE23B411-EF71-4319-9E3A-434477E21BF3}" type="pres">
      <dgm:prSet presAssocID="{9AD27E84-7F70-4E46-ADFF-4E1811580F10}" presName="childText" presStyleLbl="bgAcc1" presStyleIdx="2" presStyleCnt="4">
        <dgm:presLayoutVars>
          <dgm:bulletEnabled val="1"/>
        </dgm:presLayoutVars>
      </dgm:prSet>
      <dgm:spPr/>
    </dgm:pt>
    <dgm:pt modelId="{EDC8709C-A883-452A-9AE5-ACA6620EE766}" type="pres">
      <dgm:prSet presAssocID="{06A23631-ECEB-465C-9E34-12F280472F64}" presName="Name13" presStyleLbl="parChTrans1D2" presStyleIdx="3" presStyleCnt="4"/>
      <dgm:spPr/>
    </dgm:pt>
    <dgm:pt modelId="{15332837-5298-4253-A0DB-A9F71A24C886}" type="pres">
      <dgm:prSet presAssocID="{35E9A093-A5D0-41C5-BBFE-E565D6308BD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CA59C11-7364-4EB5-8191-BF836558026C}" srcId="{E65A1A00-9039-4E68-B10C-71D485C8665A}" destId="{25FC9686-17E5-4C9E-88A6-0EE5B6D008CF}" srcOrd="0" destOrd="0" parTransId="{1C194642-9144-4821-98B2-B7E4297803B2}" sibTransId="{ADB08397-D574-4F65-8058-F954CF1B053C}"/>
    <dgm:cxn modelId="{B9468022-B8B2-43D0-9C53-A7D5F24BB53E}" srcId="{25FC9686-17E5-4C9E-88A6-0EE5B6D008CF}" destId="{9AD27E84-7F70-4E46-ADFF-4E1811580F10}" srcOrd="2" destOrd="0" parTransId="{8CCAA6B8-E744-488E-934A-569B6A978C9B}" sibTransId="{2BEB9001-E65A-4CF3-8446-9A123443B2BD}"/>
    <dgm:cxn modelId="{DFF40A31-A7AC-40A0-8CFB-0CC119F5A641}" type="presOf" srcId="{9AD27E84-7F70-4E46-ADFF-4E1811580F10}" destId="{AE23B411-EF71-4319-9E3A-434477E21BF3}" srcOrd="0" destOrd="0" presId="urn:microsoft.com/office/officeart/2005/8/layout/hierarchy3"/>
    <dgm:cxn modelId="{71AC326D-CC6D-4D9B-9BFF-8813B23EF373}" type="presOf" srcId="{06A23631-ECEB-465C-9E34-12F280472F64}" destId="{EDC8709C-A883-452A-9AE5-ACA6620EE766}" srcOrd="0" destOrd="0" presId="urn:microsoft.com/office/officeart/2005/8/layout/hierarchy3"/>
    <dgm:cxn modelId="{4B81B26E-0488-469F-8F65-FBA6761A803B}" srcId="{25FC9686-17E5-4C9E-88A6-0EE5B6D008CF}" destId="{35E9A093-A5D0-41C5-BBFE-E565D6308BDB}" srcOrd="3" destOrd="0" parTransId="{06A23631-ECEB-465C-9E34-12F280472F64}" sibTransId="{053C29AC-155A-4D4F-B7B3-8B6B526ACA85}"/>
    <dgm:cxn modelId="{5CC04B6F-322F-4B64-9D5A-3E353F01B775}" type="presOf" srcId="{8CCAA6B8-E744-488E-934A-569B6A978C9B}" destId="{66DF0F9E-AC82-4083-9705-F1D004A8D906}" srcOrd="0" destOrd="0" presId="urn:microsoft.com/office/officeart/2005/8/layout/hierarchy3"/>
    <dgm:cxn modelId="{5E58D980-6779-4DC6-B154-67CB6C937277}" type="presOf" srcId="{55E72873-BDA4-437D-BD8D-2A3840232001}" destId="{92E509C9-0A7E-4C28-9D4B-72A210B57F0E}" srcOrd="0" destOrd="0" presId="urn:microsoft.com/office/officeart/2005/8/layout/hierarchy3"/>
    <dgm:cxn modelId="{CA9ED79A-E719-4206-9A65-7A3FF97ADE48}" type="presOf" srcId="{25FC9686-17E5-4C9E-88A6-0EE5B6D008CF}" destId="{FDFE5F0A-2A2F-47C3-ABA1-5F0EDE2FF728}" srcOrd="0" destOrd="0" presId="urn:microsoft.com/office/officeart/2005/8/layout/hierarchy3"/>
    <dgm:cxn modelId="{E08D07A7-AECB-404D-8F76-872D178595C4}" type="presOf" srcId="{35E9A093-A5D0-41C5-BBFE-E565D6308BDB}" destId="{15332837-5298-4253-A0DB-A9F71A24C886}" srcOrd="0" destOrd="0" presId="urn:microsoft.com/office/officeart/2005/8/layout/hierarchy3"/>
    <dgm:cxn modelId="{9E0715A8-3547-4382-A9C3-97C6FABAF332}" type="presOf" srcId="{25FC9686-17E5-4C9E-88A6-0EE5B6D008CF}" destId="{3FE4149F-AC99-464E-979C-196747C889C6}" srcOrd="1" destOrd="0" presId="urn:microsoft.com/office/officeart/2005/8/layout/hierarchy3"/>
    <dgm:cxn modelId="{EEF54BCA-8973-4962-AF16-2FBAD774B29A}" srcId="{25FC9686-17E5-4C9E-88A6-0EE5B6D008CF}" destId="{EBE171C1-464C-44BB-A8CA-C2BD461D8C81}" srcOrd="0" destOrd="0" parTransId="{27B8E5E4-9C0E-4DA9-8E6E-6BA4F968CD35}" sibTransId="{7DAA3CB8-EAAA-4BAA-A193-CD3A87F17993}"/>
    <dgm:cxn modelId="{100742DF-EB77-4783-90D8-853FCF87C66D}" type="presOf" srcId="{EBE171C1-464C-44BB-A8CA-C2BD461D8C81}" destId="{BF8C4C9E-E6BD-440F-8F3D-C30A14FAE7D4}" srcOrd="0" destOrd="0" presId="urn:microsoft.com/office/officeart/2005/8/layout/hierarchy3"/>
    <dgm:cxn modelId="{7A7FEEE1-C905-4318-84E2-485CDFD371EC}" type="presOf" srcId="{E65A1A00-9039-4E68-B10C-71D485C8665A}" destId="{AED4F315-2520-4A46-A8AE-66B43FA86620}" srcOrd="0" destOrd="0" presId="urn:microsoft.com/office/officeart/2005/8/layout/hierarchy3"/>
    <dgm:cxn modelId="{6EA2A3E4-F8A7-4E3A-9964-A9C41BED541E}" type="presOf" srcId="{75A000B5-CDA3-4DB7-BFE5-CC52CF788888}" destId="{E7041CA7-5233-4E42-83BD-D55A8B147372}" srcOrd="0" destOrd="0" presId="urn:microsoft.com/office/officeart/2005/8/layout/hierarchy3"/>
    <dgm:cxn modelId="{710FCDF5-A6FB-42C0-8DEF-4CAEB814230D}" srcId="{25FC9686-17E5-4C9E-88A6-0EE5B6D008CF}" destId="{75A000B5-CDA3-4DB7-BFE5-CC52CF788888}" srcOrd="1" destOrd="0" parTransId="{55E72873-BDA4-437D-BD8D-2A3840232001}" sibTransId="{E6F46748-3C47-409B-ABD6-8C3D2A2AD117}"/>
    <dgm:cxn modelId="{DAFF0DFE-AE45-407E-BA1E-1F24161775F5}" type="presOf" srcId="{27B8E5E4-9C0E-4DA9-8E6E-6BA4F968CD35}" destId="{3C1B8983-1E26-4819-8796-189472F89D74}" srcOrd="0" destOrd="0" presId="urn:microsoft.com/office/officeart/2005/8/layout/hierarchy3"/>
    <dgm:cxn modelId="{6469F77D-4215-4CE6-8A38-E73A36228BAE}" type="presParOf" srcId="{AED4F315-2520-4A46-A8AE-66B43FA86620}" destId="{2FEE935A-6CA5-4C7E-8A2C-5D83C928F6A3}" srcOrd="0" destOrd="0" presId="urn:microsoft.com/office/officeart/2005/8/layout/hierarchy3"/>
    <dgm:cxn modelId="{1ED0FA79-5707-410E-AB29-0BF6B4E67B9A}" type="presParOf" srcId="{2FEE935A-6CA5-4C7E-8A2C-5D83C928F6A3}" destId="{5F2598B7-9FA6-4432-81C4-58A21351147A}" srcOrd="0" destOrd="0" presId="urn:microsoft.com/office/officeart/2005/8/layout/hierarchy3"/>
    <dgm:cxn modelId="{00428C70-31AF-4BBB-9591-CF1999ACE068}" type="presParOf" srcId="{5F2598B7-9FA6-4432-81C4-58A21351147A}" destId="{FDFE5F0A-2A2F-47C3-ABA1-5F0EDE2FF728}" srcOrd="0" destOrd="0" presId="urn:microsoft.com/office/officeart/2005/8/layout/hierarchy3"/>
    <dgm:cxn modelId="{4FD5077C-1CE6-4C65-B7D9-B6CB0DAEBCEE}" type="presParOf" srcId="{5F2598B7-9FA6-4432-81C4-58A21351147A}" destId="{3FE4149F-AC99-464E-979C-196747C889C6}" srcOrd="1" destOrd="0" presId="urn:microsoft.com/office/officeart/2005/8/layout/hierarchy3"/>
    <dgm:cxn modelId="{CCE58FFC-3E6D-4CE3-B379-B8C5C6AEDBC0}" type="presParOf" srcId="{2FEE935A-6CA5-4C7E-8A2C-5D83C928F6A3}" destId="{5150951C-BB5F-4B90-9A50-5C79D4BA1870}" srcOrd="1" destOrd="0" presId="urn:microsoft.com/office/officeart/2005/8/layout/hierarchy3"/>
    <dgm:cxn modelId="{B349D514-43D3-4148-9A17-26D917EB7DA2}" type="presParOf" srcId="{5150951C-BB5F-4B90-9A50-5C79D4BA1870}" destId="{3C1B8983-1E26-4819-8796-189472F89D74}" srcOrd="0" destOrd="0" presId="urn:microsoft.com/office/officeart/2005/8/layout/hierarchy3"/>
    <dgm:cxn modelId="{5A045881-A9DF-4D8E-997B-48EB7800FAFD}" type="presParOf" srcId="{5150951C-BB5F-4B90-9A50-5C79D4BA1870}" destId="{BF8C4C9E-E6BD-440F-8F3D-C30A14FAE7D4}" srcOrd="1" destOrd="0" presId="urn:microsoft.com/office/officeart/2005/8/layout/hierarchy3"/>
    <dgm:cxn modelId="{E739E09A-66D1-416D-B5C4-61FC1C2EC616}" type="presParOf" srcId="{5150951C-BB5F-4B90-9A50-5C79D4BA1870}" destId="{92E509C9-0A7E-4C28-9D4B-72A210B57F0E}" srcOrd="2" destOrd="0" presId="urn:microsoft.com/office/officeart/2005/8/layout/hierarchy3"/>
    <dgm:cxn modelId="{3BBE443B-DCBA-46DB-B2D6-EAB394C6D6F1}" type="presParOf" srcId="{5150951C-BB5F-4B90-9A50-5C79D4BA1870}" destId="{E7041CA7-5233-4E42-83BD-D55A8B147372}" srcOrd="3" destOrd="0" presId="urn:microsoft.com/office/officeart/2005/8/layout/hierarchy3"/>
    <dgm:cxn modelId="{F5F65BAC-07B5-4F51-9C90-235AC770A7F0}" type="presParOf" srcId="{5150951C-BB5F-4B90-9A50-5C79D4BA1870}" destId="{66DF0F9E-AC82-4083-9705-F1D004A8D906}" srcOrd="4" destOrd="0" presId="urn:microsoft.com/office/officeart/2005/8/layout/hierarchy3"/>
    <dgm:cxn modelId="{3B2AAC3F-CF8E-417C-B1B8-25C2CB0BDB4E}" type="presParOf" srcId="{5150951C-BB5F-4B90-9A50-5C79D4BA1870}" destId="{AE23B411-EF71-4319-9E3A-434477E21BF3}" srcOrd="5" destOrd="0" presId="urn:microsoft.com/office/officeart/2005/8/layout/hierarchy3"/>
    <dgm:cxn modelId="{BF8FA5CD-DFFA-4471-80C8-02EE9F86A7BF}" type="presParOf" srcId="{5150951C-BB5F-4B90-9A50-5C79D4BA1870}" destId="{EDC8709C-A883-452A-9AE5-ACA6620EE766}" srcOrd="6" destOrd="0" presId="urn:microsoft.com/office/officeart/2005/8/layout/hierarchy3"/>
    <dgm:cxn modelId="{FBA6B46A-0620-4A0A-A9A2-4E559EA8C440}" type="presParOf" srcId="{5150951C-BB5F-4B90-9A50-5C79D4BA1870}" destId="{15332837-5298-4253-A0DB-A9F71A24C88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C144D-EE2C-42F1-AF8C-836814D84DDA}" type="doc">
      <dgm:prSet loTypeId="urn:microsoft.com/office/officeart/2008/layout/TitlePictureLineup" loCatId="pictur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2EB1C72-66F2-49F3-803B-D8A2473C43B6}">
      <dgm:prSet phldrT="[Текст]" custT="1"/>
      <dgm:spPr/>
      <dgm:t>
        <a:bodyPr/>
        <a:lstStyle/>
        <a:p>
          <a:r>
            <a:rPr lang="ru-RU" sz="1400" dirty="0"/>
            <a:t>Центр математического образования региона</a:t>
          </a:r>
        </a:p>
      </dgm:t>
    </dgm:pt>
    <dgm:pt modelId="{D6FE9266-67AE-474F-937B-08F8F7DB6350}" type="parTrans" cxnId="{386E71A3-6270-49B5-A339-5CBA78A09BC6}">
      <dgm:prSet/>
      <dgm:spPr/>
      <dgm:t>
        <a:bodyPr/>
        <a:lstStyle/>
        <a:p>
          <a:endParaRPr lang="ru-RU"/>
        </a:p>
      </dgm:t>
    </dgm:pt>
    <dgm:pt modelId="{27E2BC90-4A8E-42BD-97BE-BAC5456C232F}" type="sibTrans" cxnId="{386E71A3-6270-49B5-A339-5CBA78A09BC6}">
      <dgm:prSet/>
      <dgm:spPr/>
      <dgm:t>
        <a:bodyPr/>
        <a:lstStyle/>
        <a:p>
          <a:endParaRPr lang="ru-RU"/>
        </a:p>
      </dgm:t>
    </dgm:pt>
    <dgm:pt modelId="{CF1D86B7-774F-4B54-9EE7-B492D91A8B2E}">
      <dgm:prSet phldrT="[Текст]" custT="1"/>
      <dgm:spPr/>
      <dgm:t>
        <a:bodyPr/>
        <a:lstStyle/>
        <a:p>
          <a:r>
            <a:rPr lang="ru-RU" sz="1300" dirty="0"/>
            <a:t>Лидер в области информационной безопасности</a:t>
          </a:r>
        </a:p>
      </dgm:t>
    </dgm:pt>
    <dgm:pt modelId="{22E2ECD3-280F-4075-A868-0EF558FCF184}" type="parTrans" cxnId="{5D77CD4B-52AC-4E4B-AFB8-62BE7ED671DF}">
      <dgm:prSet/>
      <dgm:spPr/>
      <dgm:t>
        <a:bodyPr/>
        <a:lstStyle/>
        <a:p>
          <a:endParaRPr lang="ru-RU"/>
        </a:p>
      </dgm:t>
    </dgm:pt>
    <dgm:pt modelId="{6316FB04-5351-44A0-ADBD-14A20E424333}" type="sibTrans" cxnId="{5D77CD4B-52AC-4E4B-AFB8-62BE7ED671DF}">
      <dgm:prSet/>
      <dgm:spPr/>
      <dgm:t>
        <a:bodyPr/>
        <a:lstStyle/>
        <a:p>
          <a:endParaRPr lang="ru-RU"/>
        </a:p>
      </dgm:t>
    </dgm:pt>
    <dgm:pt modelId="{73AE3CE4-AA3C-4568-8BF2-F03C4005032B}">
      <dgm:prSet phldrT="[Текст]" custT="1"/>
      <dgm:spPr/>
      <dgm:t>
        <a:bodyPr/>
        <a:lstStyle/>
        <a:p>
          <a:r>
            <a:rPr lang="ru-RU" sz="1400" dirty="0"/>
            <a:t>Среда развития</a:t>
          </a:r>
          <a:br>
            <a:rPr lang="ru-RU" sz="1400" dirty="0"/>
          </a:br>
          <a:r>
            <a:rPr lang="ru-RU" sz="1400" dirty="0"/>
            <a:t>талантов</a:t>
          </a:r>
        </a:p>
      </dgm:t>
    </dgm:pt>
    <dgm:pt modelId="{A64051A7-DBB5-41B4-BC4F-C224269F43D5}" type="parTrans" cxnId="{8C1C815F-9B01-4085-B7F7-D9A76AC8A8DE}">
      <dgm:prSet/>
      <dgm:spPr/>
      <dgm:t>
        <a:bodyPr/>
        <a:lstStyle/>
        <a:p>
          <a:endParaRPr lang="ru-RU"/>
        </a:p>
      </dgm:t>
    </dgm:pt>
    <dgm:pt modelId="{2BF6A135-82BF-41C2-A6AF-8AF5A64272EB}" type="sibTrans" cxnId="{8C1C815F-9B01-4085-B7F7-D9A76AC8A8DE}">
      <dgm:prSet/>
      <dgm:spPr/>
      <dgm:t>
        <a:bodyPr/>
        <a:lstStyle/>
        <a:p>
          <a:endParaRPr lang="ru-RU"/>
        </a:p>
      </dgm:t>
    </dgm:pt>
    <dgm:pt modelId="{3E17A9E6-1847-4999-BFF5-C6F769A7FEEF}">
      <dgm:prSet/>
      <dgm:spPr/>
      <dgm:t>
        <a:bodyPr/>
        <a:lstStyle/>
        <a:p>
          <a:endParaRPr lang="ru-RU"/>
        </a:p>
      </dgm:t>
    </dgm:pt>
    <dgm:pt modelId="{B7CF0D52-772C-45BC-AA8D-3CBAB3759140}" type="parTrans" cxnId="{4B2D478C-E148-4738-A79F-FBBE5D8C42AD}">
      <dgm:prSet/>
      <dgm:spPr/>
      <dgm:t>
        <a:bodyPr/>
        <a:lstStyle/>
        <a:p>
          <a:endParaRPr lang="ru-RU"/>
        </a:p>
      </dgm:t>
    </dgm:pt>
    <dgm:pt modelId="{F233E7BF-2224-406F-8C81-B7C28AEF8293}" type="sibTrans" cxnId="{4B2D478C-E148-4738-A79F-FBBE5D8C42AD}">
      <dgm:prSet/>
      <dgm:spPr/>
      <dgm:t>
        <a:bodyPr/>
        <a:lstStyle/>
        <a:p>
          <a:endParaRPr lang="ru-RU"/>
        </a:p>
      </dgm:t>
    </dgm:pt>
    <dgm:pt modelId="{A986EAD1-5DE8-4A4B-941D-365FB9CA1075}" type="pres">
      <dgm:prSet presAssocID="{5BDC144D-EE2C-42F1-AF8C-836814D84DDA}" presName="Name0" presStyleCnt="0">
        <dgm:presLayoutVars>
          <dgm:dir/>
        </dgm:presLayoutVars>
      </dgm:prSet>
      <dgm:spPr/>
    </dgm:pt>
    <dgm:pt modelId="{1B111EF6-8A46-4B7E-8A14-FC63E58DA407}" type="pres">
      <dgm:prSet presAssocID="{E2EB1C72-66F2-49F3-803B-D8A2473C43B6}" presName="composite" presStyleCnt="0"/>
      <dgm:spPr/>
    </dgm:pt>
    <dgm:pt modelId="{F5D66AD1-7A43-404F-90E9-BC8E77F4FF2B}" type="pres">
      <dgm:prSet presAssocID="{E2EB1C72-66F2-49F3-803B-D8A2473C43B6}" presName="Accent" presStyleLbl="alignAcc1" presStyleIdx="0" presStyleCnt="3"/>
      <dgm:spPr/>
    </dgm:pt>
    <dgm:pt modelId="{CCED9B91-856D-4685-86F0-B2AF69E453FD}" type="pres">
      <dgm:prSet presAssocID="{E2EB1C72-66F2-49F3-803B-D8A2473C43B6}" presName="Image" presStyleLbl="node1" presStyleIdx="0" presStyleCnt="3" custScaleX="91335" custScaleY="72725" custLinFactNeighborX="4913" custLinFactNeighborY="-136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F21D61FB-E6B7-4CC7-B1EE-D7A055DB2155}" type="pres">
      <dgm:prSet presAssocID="{E2EB1C72-66F2-49F3-803B-D8A2473C43B6}" presName="Child" presStyleLbl="revTx" presStyleIdx="0" presStyleCnt="3">
        <dgm:presLayoutVars>
          <dgm:bulletEnabled val="1"/>
        </dgm:presLayoutVars>
      </dgm:prSet>
      <dgm:spPr/>
    </dgm:pt>
    <dgm:pt modelId="{C905A2C5-EF91-4F31-BF45-15817208DB61}" type="pres">
      <dgm:prSet presAssocID="{E2EB1C72-66F2-49F3-803B-D8A2473C43B6}" presName="Parent" presStyleLbl="alignNode1" presStyleIdx="0" presStyleCnt="3">
        <dgm:presLayoutVars>
          <dgm:bulletEnabled val="1"/>
        </dgm:presLayoutVars>
      </dgm:prSet>
      <dgm:spPr/>
    </dgm:pt>
    <dgm:pt modelId="{A06039EE-8DC1-4388-9225-9E7114376144}" type="pres">
      <dgm:prSet presAssocID="{27E2BC90-4A8E-42BD-97BE-BAC5456C232F}" presName="sibTrans" presStyleCnt="0"/>
      <dgm:spPr/>
    </dgm:pt>
    <dgm:pt modelId="{7E682D27-BA8C-4655-9532-14C7788073B3}" type="pres">
      <dgm:prSet presAssocID="{CF1D86B7-774F-4B54-9EE7-B492D91A8B2E}" presName="composite" presStyleCnt="0"/>
      <dgm:spPr/>
    </dgm:pt>
    <dgm:pt modelId="{C62A0E00-4E0B-4280-B037-68AB704B179B}" type="pres">
      <dgm:prSet presAssocID="{CF1D86B7-774F-4B54-9EE7-B492D91A8B2E}" presName="Accent" presStyleLbl="alignAcc1" presStyleIdx="1" presStyleCnt="3"/>
      <dgm:spPr/>
    </dgm:pt>
    <dgm:pt modelId="{C8326954-027F-405C-8F01-159084CF2CFE}" type="pres">
      <dgm:prSet presAssocID="{CF1D86B7-774F-4B54-9EE7-B492D91A8B2E}" presName="Image" presStyleLbl="node1" presStyleIdx="1" presStyleCnt="3" custScaleX="94509" custScaleY="72821" custLinFactNeighborX="1922" custLinFactNeighborY="-1199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4279113-26AD-4ED1-B204-B4C575619982}" type="pres">
      <dgm:prSet presAssocID="{CF1D86B7-774F-4B54-9EE7-B492D91A8B2E}" presName="Child" presStyleLbl="revTx" presStyleIdx="1" presStyleCnt="3">
        <dgm:presLayoutVars>
          <dgm:bulletEnabled val="1"/>
        </dgm:presLayoutVars>
      </dgm:prSet>
      <dgm:spPr/>
    </dgm:pt>
    <dgm:pt modelId="{3C31869F-0679-47E7-8AD3-FB9EB90EA07C}" type="pres">
      <dgm:prSet presAssocID="{CF1D86B7-774F-4B54-9EE7-B492D91A8B2E}" presName="Parent" presStyleLbl="alignNode1" presStyleIdx="1" presStyleCnt="3">
        <dgm:presLayoutVars>
          <dgm:bulletEnabled val="1"/>
        </dgm:presLayoutVars>
      </dgm:prSet>
      <dgm:spPr/>
    </dgm:pt>
    <dgm:pt modelId="{8EC253A7-37C9-4D39-B2BD-48B02EF0B4C1}" type="pres">
      <dgm:prSet presAssocID="{6316FB04-5351-44A0-ADBD-14A20E424333}" presName="sibTrans" presStyleCnt="0"/>
      <dgm:spPr/>
    </dgm:pt>
    <dgm:pt modelId="{2AC86523-0FA6-46BD-A8AE-FA220B65AEDF}" type="pres">
      <dgm:prSet presAssocID="{73AE3CE4-AA3C-4568-8BF2-F03C4005032B}" presName="composite" presStyleCnt="0"/>
      <dgm:spPr/>
    </dgm:pt>
    <dgm:pt modelId="{32A6430C-4133-4273-9E72-20AD50A347B8}" type="pres">
      <dgm:prSet presAssocID="{73AE3CE4-AA3C-4568-8BF2-F03C4005032B}" presName="Accent" presStyleLbl="alignAcc1" presStyleIdx="2" presStyleCnt="3"/>
      <dgm:spPr/>
    </dgm:pt>
    <dgm:pt modelId="{A717A651-BB13-47F4-9484-C2CEB8EAB0BD}" type="pres">
      <dgm:prSet presAssocID="{73AE3CE4-AA3C-4568-8BF2-F03C4005032B}" presName="Image" presStyleLbl="node1" presStyleIdx="2" presStyleCnt="3" custScaleX="83544" custScaleY="74985" custLinFactNeighborX="-400" custLinFactNeighborY="-128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51DDE37-1393-4013-8715-A6FD15E650A3}" type="pres">
      <dgm:prSet presAssocID="{73AE3CE4-AA3C-4568-8BF2-F03C4005032B}" presName="Child" presStyleLbl="revTx" presStyleIdx="2" presStyleCnt="3">
        <dgm:presLayoutVars>
          <dgm:bulletEnabled val="1"/>
        </dgm:presLayoutVars>
      </dgm:prSet>
      <dgm:spPr/>
    </dgm:pt>
    <dgm:pt modelId="{7B1BECD3-3F23-4971-8983-85F593E476C5}" type="pres">
      <dgm:prSet presAssocID="{73AE3CE4-AA3C-4568-8BF2-F03C4005032B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FA049016-1EA1-402C-A7FD-23D07462BB35}" type="presOf" srcId="{73AE3CE4-AA3C-4568-8BF2-F03C4005032B}" destId="{7B1BECD3-3F23-4971-8983-85F593E476C5}" srcOrd="0" destOrd="0" presId="urn:microsoft.com/office/officeart/2008/layout/TitlePictureLineup"/>
    <dgm:cxn modelId="{1F15EA16-A096-4C0A-9602-60425AFDB769}" type="presOf" srcId="{E2EB1C72-66F2-49F3-803B-D8A2473C43B6}" destId="{C905A2C5-EF91-4F31-BF45-15817208DB61}" srcOrd="0" destOrd="0" presId="urn:microsoft.com/office/officeart/2008/layout/TitlePictureLineup"/>
    <dgm:cxn modelId="{255D2539-3151-4D4F-99FC-B3A7E83221A8}" type="presOf" srcId="{3E17A9E6-1847-4999-BFF5-C6F769A7FEEF}" destId="{F21D61FB-E6B7-4CC7-B1EE-D7A055DB2155}" srcOrd="0" destOrd="0" presId="urn:microsoft.com/office/officeart/2008/layout/TitlePictureLineup"/>
    <dgm:cxn modelId="{34E1415B-DBC6-4C35-B40D-D8B68A066A1F}" type="presOf" srcId="{5BDC144D-EE2C-42F1-AF8C-836814D84DDA}" destId="{A986EAD1-5DE8-4A4B-941D-365FB9CA1075}" srcOrd="0" destOrd="0" presId="urn:microsoft.com/office/officeart/2008/layout/TitlePictureLineup"/>
    <dgm:cxn modelId="{8C1C815F-9B01-4085-B7F7-D9A76AC8A8DE}" srcId="{5BDC144D-EE2C-42F1-AF8C-836814D84DDA}" destId="{73AE3CE4-AA3C-4568-8BF2-F03C4005032B}" srcOrd="2" destOrd="0" parTransId="{A64051A7-DBB5-41B4-BC4F-C224269F43D5}" sibTransId="{2BF6A135-82BF-41C2-A6AF-8AF5A64272EB}"/>
    <dgm:cxn modelId="{5D77CD4B-52AC-4E4B-AFB8-62BE7ED671DF}" srcId="{5BDC144D-EE2C-42F1-AF8C-836814D84DDA}" destId="{CF1D86B7-774F-4B54-9EE7-B492D91A8B2E}" srcOrd="1" destOrd="0" parTransId="{22E2ECD3-280F-4075-A868-0EF558FCF184}" sibTransId="{6316FB04-5351-44A0-ADBD-14A20E424333}"/>
    <dgm:cxn modelId="{4B2D478C-E148-4738-A79F-FBBE5D8C42AD}" srcId="{E2EB1C72-66F2-49F3-803B-D8A2473C43B6}" destId="{3E17A9E6-1847-4999-BFF5-C6F769A7FEEF}" srcOrd="0" destOrd="0" parTransId="{B7CF0D52-772C-45BC-AA8D-3CBAB3759140}" sibTransId="{F233E7BF-2224-406F-8C81-B7C28AEF8293}"/>
    <dgm:cxn modelId="{386E71A3-6270-49B5-A339-5CBA78A09BC6}" srcId="{5BDC144D-EE2C-42F1-AF8C-836814D84DDA}" destId="{E2EB1C72-66F2-49F3-803B-D8A2473C43B6}" srcOrd="0" destOrd="0" parTransId="{D6FE9266-67AE-474F-937B-08F8F7DB6350}" sibTransId="{27E2BC90-4A8E-42BD-97BE-BAC5456C232F}"/>
    <dgm:cxn modelId="{8F2C3CFD-C644-48A0-9703-3AD7F5F412EF}" type="presOf" srcId="{CF1D86B7-774F-4B54-9EE7-B492D91A8B2E}" destId="{3C31869F-0679-47E7-8AD3-FB9EB90EA07C}" srcOrd="0" destOrd="0" presId="urn:microsoft.com/office/officeart/2008/layout/TitlePictureLineup"/>
    <dgm:cxn modelId="{B91C757F-8A8D-4021-8AC2-135483749F22}" type="presParOf" srcId="{A986EAD1-5DE8-4A4B-941D-365FB9CA1075}" destId="{1B111EF6-8A46-4B7E-8A14-FC63E58DA407}" srcOrd="0" destOrd="0" presId="urn:microsoft.com/office/officeart/2008/layout/TitlePictureLineup"/>
    <dgm:cxn modelId="{0E542D59-6531-4F1B-820D-5EE86A029F70}" type="presParOf" srcId="{1B111EF6-8A46-4B7E-8A14-FC63E58DA407}" destId="{F5D66AD1-7A43-404F-90E9-BC8E77F4FF2B}" srcOrd="0" destOrd="0" presId="urn:microsoft.com/office/officeart/2008/layout/TitlePictureLineup"/>
    <dgm:cxn modelId="{2363D7BD-FA61-430A-BF14-02BDAEE406E5}" type="presParOf" srcId="{1B111EF6-8A46-4B7E-8A14-FC63E58DA407}" destId="{CCED9B91-856D-4685-86F0-B2AF69E453FD}" srcOrd="1" destOrd="0" presId="urn:microsoft.com/office/officeart/2008/layout/TitlePictureLineup"/>
    <dgm:cxn modelId="{ED9014A2-846B-4E0C-A792-ACEF0CE2E029}" type="presParOf" srcId="{1B111EF6-8A46-4B7E-8A14-FC63E58DA407}" destId="{F21D61FB-E6B7-4CC7-B1EE-D7A055DB2155}" srcOrd="2" destOrd="0" presId="urn:microsoft.com/office/officeart/2008/layout/TitlePictureLineup"/>
    <dgm:cxn modelId="{6F8840ED-774E-485C-BB00-2F6062154195}" type="presParOf" srcId="{1B111EF6-8A46-4B7E-8A14-FC63E58DA407}" destId="{C905A2C5-EF91-4F31-BF45-15817208DB61}" srcOrd="3" destOrd="0" presId="urn:microsoft.com/office/officeart/2008/layout/TitlePictureLineup"/>
    <dgm:cxn modelId="{2EB10E19-13AF-4725-9398-4A87FC3A4A69}" type="presParOf" srcId="{A986EAD1-5DE8-4A4B-941D-365FB9CA1075}" destId="{A06039EE-8DC1-4388-9225-9E7114376144}" srcOrd="1" destOrd="0" presId="urn:microsoft.com/office/officeart/2008/layout/TitlePictureLineup"/>
    <dgm:cxn modelId="{1502183D-1D66-49F1-8345-9B833B04F80D}" type="presParOf" srcId="{A986EAD1-5DE8-4A4B-941D-365FB9CA1075}" destId="{7E682D27-BA8C-4655-9532-14C7788073B3}" srcOrd="2" destOrd="0" presId="urn:microsoft.com/office/officeart/2008/layout/TitlePictureLineup"/>
    <dgm:cxn modelId="{56B7ECF8-D012-439B-BBEB-884C124E5B8C}" type="presParOf" srcId="{7E682D27-BA8C-4655-9532-14C7788073B3}" destId="{C62A0E00-4E0B-4280-B037-68AB704B179B}" srcOrd="0" destOrd="0" presId="urn:microsoft.com/office/officeart/2008/layout/TitlePictureLineup"/>
    <dgm:cxn modelId="{5DD7526F-BD89-42DA-8747-F5BA9089CAD9}" type="presParOf" srcId="{7E682D27-BA8C-4655-9532-14C7788073B3}" destId="{C8326954-027F-405C-8F01-159084CF2CFE}" srcOrd="1" destOrd="0" presId="urn:microsoft.com/office/officeart/2008/layout/TitlePictureLineup"/>
    <dgm:cxn modelId="{BA4A8687-4D61-47A5-A57F-FF1E34703A2C}" type="presParOf" srcId="{7E682D27-BA8C-4655-9532-14C7788073B3}" destId="{C4279113-26AD-4ED1-B204-B4C575619982}" srcOrd="2" destOrd="0" presId="urn:microsoft.com/office/officeart/2008/layout/TitlePictureLineup"/>
    <dgm:cxn modelId="{340133C9-902E-48E6-B98F-AEFE4D7E7588}" type="presParOf" srcId="{7E682D27-BA8C-4655-9532-14C7788073B3}" destId="{3C31869F-0679-47E7-8AD3-FB9EB90EA07C}" srcOrd="3" destOrd="0" presId="urn:microsoft.com/office/officeart/2008/layout/TitlePictureLineup"/>
    <dgm:cxn modelId="{AC0938C0-22FC-4AAB-8689-F1C34C2D4C6E}" type="presParOf" srcId="{A986EAD1-5DE8-4A4B-941D-365FB9CA1075}" destId="{8EC253A7-37C9-4D39-B2BD-48B02EF0B4C1}" srcOrd="3" destOrd="0" presId="urn:microsoft.com/office/officeart/2008/layout/TitlePictureLineup"/>
    <dgm:cxn modelId="{BD2100C5-D893-4F36-9F66-8376624170E5}" type="presParOf" srcId="{A986EAD1-5DE8-4A4B-941D-365FB9CA1075}" destId="{2AC86523-0FA6-46BD-A8AE-FA220B65AEDF}" srcOrd="4" destOrd="0" presId="urn:microsoft.com/office/officeart/2008/layout/TitlePictureLineup"/>
    <dgm:cxn modelId="{D6E50844-D1EB-4AA8-BCCA-E9E954F923B8}" type="presParOf" srcId="{2AC86523-0FA6-46BD-A8AE-FA220B65AEDF}" destId="{32A6430C-4133-4273-9E72-20AD50A347B8}" srcOrd="0" destOrd="0" presId="urn:microsoft.com/office/officeart/2008/layout/TitlePictureLineup"/>
    <dgm:cxn modelId="{805A73BA-9D7B-40C7-B91B-82DA01C6BB4F}" type="presParOf" srcId="{2AC86523-0FA6-46BD-A8AE-FA220B65AEDF}" destId="{A717A651-BB13-47F4-9484-C2CEB8EAB0BD}" srcOrd="1" destOrd="0" presId="urn:microsoft.com/office/officeart/2008/layout/TitlePictureLineup"/>
    <dgm:cxn modelId="{0392B74B-1871-43AC-863A-AA625E2590C4}" type="presParOf" srcId="{2AC86523-0FA6-46BD-A8AE-FA220B65AEDF}" destId="{D51DDE37-1393-4013-8715-A6FD15E650A3}" srcOrd="2" destOrd="0" presId="urn:microsoft.com/office/officeart/2008/layout/TitlePictureLineup"/>
    <dgm:cxn modelId="{80075F24-E46C-4EC8-837A-411157A5311D}" type="presParOf" srcId="{2AC86523-0FA6-46BD-A8AE-FA220B65AEDF}" destId="{7B1BECD3-3F23-4971-8983-85F593E476C5}" srcOrd="3" destOrd="0" presId="urn:microsoft.com/office/officeart/2008/layout/TitlePictureLineup"/>
  </dgm:cxnLst>
  <dgm:bg/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1E09-2B32-4190-938C-159715B710C1}">
      <dsp:nvSpPr>
        <dsp:cNvPr id="0" name=""/>
        <dsp:cNvSpPr/>
      </dsp:nvSpPr>
      <dsp:spPr>
        <a:xfrm>
          <a:off x="0" y="267826"/>
          <a:ext cx="4925347" cy="4925347"/>
        </a:xfrm>
        <a:prstGeom prst="pie">
          <a:avLst>
            <a:gd name="adj1" fmla="val 5400000"/>
            <a:gd name="adj2" fmla="val 16200000"/>
          </a:avLst>
        </a:prstGeom>
        <a:solidFill>
          <a:srgbClr val="725A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89F1A-A70E-40B3-8C08-7AA112B758B2}">
      <dsp:nvSpPr>
        <dsp:cNvPr id="0" name=""/>
        <dsp:cNvSpPr/>
      </dsp:nvSpPr>
      <dsp:spPr>
        <a:xfrm>
          <a:off x="2462673" y="267826"/>
          <a:ext cx="5746238" cy="4925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Специальность: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«Компьютерная безопасность»</a:t>
          </a:r>
        </a:p>
      </dsp:txBody>
      <dsp:txXfrm>
        <a:off x="2462673" y="267826"/>
        <a:ext cx="5746238" cy="1477607"/>
      </dsp:txXfrm>
    </dsp:sp>
    <dsp:sp modelId="{37F50720-7018-4AC4-9E8B-2673535039E0}">
      <dsp:nvSpPr>
        <dsp:cNvPr id="0" name=""/>
        <dsp:cNvSpPr/>
      </dsp:nvSpPr>
      <dsp:spPr>
        <a:xfrm>
          <a:off x="861937" y="1745433"/>
          <a:ext cx="3201472" cy="3201472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7A78-B9AB-4810-95D7-8D7BDCA15958}">
      <dsp:nvSpPr>
        <dsp:cNvPr id="0" name=""/>
        <dsp:cNvSpPr/>
      </dsp:nvSpPr>
      <dsp:spPr>
        <a:xfrm>
          <a:off x="2462673" y="1745433"/>
          <a:ext cx="5746238" cy="3201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Направление: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«Математика и компьютерные науки»</a:t>
          </a:r>
        </a:p>
      </dsp:txBody>
      <dsp:txXfrm>
        <a:off x="2462673" y="1745433"/>
        <a:ext cx="5746238" cy="1477602"/>
      </dsp:txXfrm>
    </dsp:sp>
    <dsp:sp modelId="{842A13AD-5D94-49E8-923C-0E40211680E0}">
      <dsp:nvSpPr>
        <dsp:cNvPr id="0" name=""/>
        <dsp:cNvSpPr/>
      </dsp:nvSpPr>
      <dsp:spPr>
        <a:xfrm>
          <a:off x="1723872" y="3188519"/>
          <a:ext cx="1477602" cy="1546636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173AC-AA32-45B4-954E-710E48F895C5}">
      <dsp:nvSpPr>
        <dsp:cNvPr id="0" name=""/>
        <dsp:cNvSpPr/>
      </dsp:nvSpPr>
      <dsp:spPr>
        <a:xfrm>
          <a:off x="2462673" y="3171209"/>
          <a:ext cx="5746238" cy="1581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Направление: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«Математика» </a:t>
          </a:r>
          <a:endParaRPr lang="en-US" sz="2400" kern="1200" dirty="0">
            <a:solidFill>
              <a:srgbClr val="FF00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Преподавание математики и</a:t>
          </a:r>
          <a:r>
            <a:rPr lang="en-US" sz="2000" kern="1200" dirty="0"/>
            <a:t> </a:t>
          </a:r>
          <a:r>
            <a:rPr lang="ru-RU" sz="2000" kern="1200" dirty="0"/>
            <a:t>информатики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Фундаментальная и прикладная математика</a:t>
          </a:r>
        </a:p>
      </dsp:txBody>
      <dsp:txXfrm>
        <a:off x="2462673" y="3171209"/>
        <a:ext cx="5746238" cy="1581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E5F0A-2A2F-47C3-ABA1-5F0EDE2FF728}">
      <dsp:nvSpPr>
        <dsp:cNvPr id="0" name=""/>
        <dsp:cNvSpPr/>
      </dsp:nvSpPr>
      <dsp:spPr>
        <a:xfrm>
          <a:off x="2970329" y="4310"/>
          <a:ext cx="1980219" cy="990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Экзамены</a:t>
          </a:r>
        </a:p>
      </dsp:txBody>
      <dsp:txXfrm>
        <a:off x="2999328" y="33309"/>
        <a:ext cx="1922221" cy="932111"/>
      </dsp:txXfrm>
    </dsp:sp>
    <dsp:sp modelId="{3C1B8983-1E26-4819-8796-189472F89D74}">
      <dsp:nvSpPr>
        <dsp:cNvPr id="0" name=""/>
        <dsp:cNvSpPr/>
      </dsp:nvSpPr>
      <dsp:spPr>
        <a:xfrm>
          <a:off x="3168351" y="994420"/>
          <a:ext cx="198021" cy="74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82"/>
              </a:lnTo>
              <a:lnTo>
                <a:pt x="198021" y="7425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4C9E-E6BD-440F-8F3D-C30A14FAE7D4}">
      <dsp:nvSpPr>
        <dsp:cNvPr id="0" name=""/>
        <dsp:cNvSpPr/>
      </dsp:nvSpPr>
      <dsp:spPr>
        <a:xfrm>
          <a:off x="3366373" y="1241947"/>
          <a:ext cx="1584175" cy="990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Математика</a:t>
          </a:r>
          <a:r>
            <a:rPr lang="ru-RU" sz="1900" kern="1200" dirty="0"/>
            <a:t> (39 баллов)</a:t>
          </a:r>
        </a:p>
      </dsp:txBody>
      <dsp:txXfrm>
        <a:off x="3395372" y="1270946"/>
        <a:ext cx="1526177" cy="932111"/>
      </dsp:txXfrm>
    </dsp:sp>
    <dsp:sp modelId="{92E509C9-0A7E-4C28-9D4B-72A210B57F0E}">
      <dsp:nvSpPr>
        <dsp:cNvPr id="0" name=""/>
        <dsp:cNvSpPr/>
      </dsp:nvSpPr>
      <dsp:spPr>
        <a:xfrm>
          <a:off x="3168351" y="994420"/>
          <a:ext cx="198021" cy="198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219"/>
              </a:lnTo>
              <a:lnTo>
                <a:pt x="198021" y="1980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41CA7-5233-4E42-83BD-D55A8B147372}">
      <dsp:nvSpPr>
        <dsp:cNvPr id="0" name=""/>
        <dsp:cNvSpPr/>
      </dsp:nvSpPr>
      <dsp:spPr>
        <a:xfrm>
          <a:off x="3366373" y="2479585"/>
          <a:ext cx="1584175" cy="990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Информатика</a:t>
          </a:r>
          <a:r>
            <a:rPr lang="ru-RU" sz="1900" kern="1200" dirty="0"/>
            <a:t>  (44 балла)</a:t>
          </a:r>
        </a:p>
      </dsp:txBody>
      <dsp:txXfrm>
        <a:off x="3395372" y="2508584"/>
        <a:ext cx="1526177" cy="932111"/>
      </dsp:txXfrm>
    </dsp:sp>
    <dsp:sp modelId="{66DF0F9E-AC82-4083-9705-F1D004A8D906}">
      <dsp:nvSpPr>
        <dsp:cNvPr id="0" name=""/>
        <dsp:cNvSpPr/>
      </dsp:nvSpPr>
      <dsp:spPr>
        <a:xfrm>
          <a:off x="3168351" y="994420"/>
          <a:ext cx="198021" cy="3217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857"/>
              </a:lnTo>
              <a:lnTo>
                <a:pt x="198021" y="3217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3B411-EF71-4319-9E3A-434477E21BF3}">
      <dsp:nvSpPr>
        <dsp:cNvPr id="0" name=""/>
        <dsp:cNvSpPr/>
      </dsp:nvSpPr>
      <dsp:spPr>
        <a:xfrm>
          <a:off x="3366373" y="3717222"/>
          <a:ext cx="1584175" cy="990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Физика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(39 баллов)</a:t>
          </a:r>
        </a:p>
      </dsp:txBody>
      <dsp:txXfrm>
        <a:off x="3395372" y="3746221"/>
        <a:ext cx="1526177" cy="932111"/>
      </dsp:txXfrm>
    </dsp:sp>
    <dsp:sp modelId="{EDC8709C-A883-452A-9AE5-ACA6620EE766}">
      <dsp:nvSpPr>
        <dsp:cNvPr id="0" name=""/>
        <dsp:cNvSpPr/>
      </dsp:nvSpPr>
      <dsp:spPr>
        <a:xfrm>
          <a:off x="3168351" y="994420"/>
          <a:ext cx="198021" cy="4455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94"/>
              </a:lnTo>
              <a:lnTo>
                <a:pt x="198021" y="44554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32837-5298-4253-A0DB-A9F71A24C886}">
      <dsp:nvSpPr>
        <dsp:cNvPr id="0" name=""/>
        <dsp:cNvSpPr/>
      </dsp:nvSpPr>
      <dsp:spPr>
        <a:xfrm>
          <a:off x="3366373" y="4954859"/>
          <a:ext cx="1584175" cy="990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Русский язык </a:t>
          </a:r>
          <a:r>
            <a:rPr lang="ru-RU" sz="1900" kern="1200" dirty="0"/>
            <a:t>(40 баллов)</a:t>
          </a:r>
        </a:p>
      </dsp:txBody>
      <dsp:txXfrm>
        <a:off x="3395372" y="4983858"/>
        <a:ext cx="1526177" cy="932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66AD1-7A43-404F-90E9-BC8E77F4FF2B}">
      <dsp:nvSpPr>
        <dsp:cNvPr id="0" name=""/>
        <dsp:cNvSpPr/>
      </dsp:nvSpPr>
      <dsp:spPr>
        <a:xfrm>
          <a:off x="4308" y="482433"/>
          <a:ext cx="0" cy="43419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D9B91-856D-4685-86F0-B2AF69E453FD}">
      <dsp:nvSpPr>
        <dsp:cNvPr id="0" name=""/>
        <dsp:cNvSpPr/>
      </dsp:nvSpPr>
      <dsp:spPr>
        <a:xfrm>
          <a:off x="336047" y="626626"/>
          <a:ext cx="2085726" cy="14209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1D61FB-E6B7-4CC7-B1EE-D7A055DB2155}">
      <dsp:nvSpPr>
        <dsp:cNvPr id="0" name=""/>
        <dsp:cNvSpPr/>
      </dsp:nvSpPr>
      <dsp:spPr>
        <a:xfrm>
          <a:off x="124916" y="2581021"/>
          <a:ext cx="2283600" cy="224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24916" y="2581021"/>
        <a:ext cx="2283600" cy="2243317"/>
      </dsp:txXfrm>
    </dsp:sp>
    <dsp:sp modelId="{C905A2C5-EF91-4F31-BF45-15817208DB61}">
      <dsp:nvSpPr>
        <dsp:cNvPr id="0" name=""/>
        <dsp:cNvSpPr/>
      </dsp:nvSpPr>
      <dsp:spPr>
        <a:xfrm>
          <a:off x="4308" y="0"/>
          <a:ext cx="2412169" cy="48243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Центр математического образования региона</a:t>
          </a:r>
        </a:p>
      </dsp:txBody>
      <dsp:txXfrm>
        <a:off x="4308" y="0"/>
        <a:ext cx="2412169" cy="482433"/>
      </dsp:txXfrm>
    </dsp:sp>
    <dsp:sp modelId="{C62A0E00-4E0B-4280-B037-68AB704B179B}">
      <dsp:nvSpPr>
        <dsp:cNvPr id="0" name=""/>
        <dsp:cNvSpPr/>
      </dsp:nvSpPr>
      <dsp:spPr>
        <a:xfrm>
          <a:off x="2818984" y="482433"/>
          <a:ext cx="0" cy="43419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26954-027F-405C-8F01-159084CF2CFE}">
      <dsp:nvSpPr>
        <dsp:cNvPr id="0" name=""/>
        <dsp:cNvSpPr/>
      </dsp:nvSpPr>
      <dsp:spPr>
        <a:xfrm>
          <a:off x="3046180" y="658318"/>
          <a:ext cx="2158208" cy="14228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279113-26AD-4ED1-B204-B4C575619982}">
      <dsp:nvSpPr>
        <dsp:cNvPr id="0" name=""/>
        <dsp:cNvSpPr/>
      </dsp:nvSpPr>
      <dsp:spPr>
        <a:xfrm>
          <a:off x="2939593" y="2581021"/>
          <a:ext cx="2283600" cy="224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1869F-0679-47E7-8AD3-FB9EB90EA07C}">
      <dsp:nvSpPr>
        <dsp:cNvPr id="0" name=""/>
        <dsp:cNvSpPr/>
      </dsp:nvSpPr>
      <dsp:spPr>
        <a:xfrm>
          <a:off x="2818984" y="0"/>
          <a:ext cx="2412169" cy="48243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Лидер в области информационной безопасности</a:t>
          </a:r>
        </a:p>
      </dsp:txBody>
      <dsp:txXfrm>
        <a:off x="2818984" y="0"/>
        <a:ext cx="2412169" cy="482433"/>
      </dsp:txXfrm>
    </dsp:sp>
    <dsp:sp modelId="{32A6430C-4133-4273-9E72-20AD50A347B8}">
      <dsp:nvSpPr>
        <dsp:cNvPr id="0" name=""/>
        <dsp:cNvSpPr/>
      </dsp:nvSpPr>
      <dsp:spPr>
        <a:xfrm>
          <a:off x="5633661" y="482433"/>
          <a:ext cx="0" cy="43419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7A651-BB13-47F4-9484-C2CEB8EAB0BD}">
      <dsp:nvSpPr>
        <dsp:cNvPr id="0" name=""/>
        <dsp:cNvSpPr/>
      </dsp:nvSpPr>
      <dsp:spPr>
        <a:xfrm>
          <a:off x="5933029" y="620120"/>
          <a:ext cx="1907811" cy="14650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1DDE37-1393-4013-8715-A6FD15E650A3}">
      <dsp:nvSpPr>
        <dsp:cNvPr id="0" name=""/>
        <dsp:cNvSpPr/>
      </dsp:nvSpPr>
      <dsp:spPr>
        <a:xfrm>
          <a:off x="5754269" y="2581021"/>
          <a:ext cx="2283600" cy="224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BECD3-3F23-4971-8983-85F593E476C5}">
      <dsp:nvSpPr>
        <dsp:cNvPr id="0" name=""/>
        <dsp:cNvSpPr/>
      </dsp:nvSpPr>
      <dsp:spPr>
        <a:xfrm>
          <a:off x="5633661" y="0"/>
          <a:ext cx="2412169" cy="48243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Среда развития</a:t>
          </a:r>
          <a:br>
            <a:rPr lang="ru-RU" sz="1400" kern="1200" dirty="0"/>
          </a:br>
          <a:r>
            <a:rPr lang="ru-RU" sz="1400" kern="1200" dirty="0"/>
            <a:t>талантов</a:t>
          </a:r>
        </a:p>
      </dsp:txBody>
      <dsp:txXfrm>
        <a:off x="5633661" y="0"/>
        <a:ext cx="2412169" cy="482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D427F-B9ED-4D65-B5B7-F408AD195D0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3975-C0A0-4CCC-BF8E-7C46FAD2F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0701-F763-47AE-BE37-70627EE4D8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1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93975-C0A0-4CCC-BF8E-7C46FAD2F0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4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Качественная подготовка специалистов по информационной безопасности возможна только при условии наличия практико-ориентированных курсов и активного вовлечения студентов в проектную деятельность. Реализация проектной деятельности осуществляется через взаимодействие факультета с предприятиями региона и является необходимым условием актуальности получаемых студентами знаний, а также их дальнейшего успешного трудоустройства.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97BF4C-9080-4151-99A5-44AD2D10E330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1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Выпускники факультета являются универсальными профессионалами, способными реализовать себя практически в любой области, связанной с информационной безопасностью. Наши студенты работают в международных IT-компаниях EPAM Systems, Accenture, в Сбербанке России, Московском кредитном банке,  Инновационном центре «Сколково», НИИ «Центрпрограммсистем», АО «НПО РусБИТех» и многих других. Они создают успешные </a:t>
            </a:r>
            <a:r>
              <a:rPr lang="en-US" altLang="ru-RU"/>
              <a:t>IT</a:t>
            </a:r>
            <a:r>
              <a:rPr lang="ru-RU" altLang="ru-RU"/>
              <a:t>-компании: ООО «Тверские КРИПТО-графические системы», ООО «ТЕГИЯ», студия медиа-контента FoxMotion.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448127-BD5C-451A-8340-3736DBCC6D37}" type="slidenum">
              <a:rPr lang="ru-RU" altLang="ru-RU" smtClean="0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5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tversu.ru/pages/147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riem@tversu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cs.tversu.ru/?page=mai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691696"/>
            <a:ext cx="77724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sz="4000" dirty="0"/>
            </a:br>
            <a:br>
              <a:rPr lang="ru-RU" sz="4000" dirty="0"/>
            </a:br>
            <a:br>
              <a:rPr lang="ru-RU" sz="4000" b="1" dirty="0"/>
            </a:br>
            <a:r>
              <a:rPr lang="ru-RU" sz="4000" dirty="0"/>
              <a:t>Добро пожаловать на</a:t>
            </a:r>
            <a:br>
              <a:rPr lang="ru-RU" sz="4000" dirty="0"/>
            </a:br>
            <a:r>
              <a:rPr lang="ru-RU" sz="4000" dirty="0"/>
              <a:t>математический факультет!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5CA36F-8D8B-49F8-87C5-0FA41380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" y="0"/>
            <a:ext cx="9144396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5B410-E33B-44DB-905B-1590F7BC68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380" y="212725"/>
            <a:ext cx="863130" cy="103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5F92933-67AD-4905-BB7C-D4D867A81DF7}"/>
              </a:ext>
            </a:extLst>
          </p:cNvPr>
          <p:cNvSpPr/>
          <p:nvPr/>
        </p:nvSpPr>
        <p:spPr>
          <a:xfrm>
            <a:off x="1889125" y="393700"/>
            <a:ext cx="5708650" cy="6381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24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Основные мероприятия факультета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1ED63837-ECA9-4AE7-AFD2-4D9A9254741B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1552575"/>
          <a:ext cx="8050212" cy="3540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(место проведения)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Всероссийская научно-практическая конференция «Перспективы развития математического образования в Твери и Тверской области»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всероссийский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(Тверь, ТвГУ)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научно-практическая конференция «Перспективы развития математического образования в эпоху цифровой трансформации»</a:t>
                      </a: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(Тверь, ТвГУ)</a:t>
                      </a:r>
                    </a:p>
                    <a:p>
                      <a:endParaRPr lang="ru-RU" sz="1400" dirty="0"/>
                    </a:p>
                  </a:txBody>
                  <a:tcPr marL="9201" marR="9201" marT="9203" marB="92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Олимпиада школьников "Математический Олимп"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региональный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(Тверь, Математический факультет ТвГУ)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Школа по подготовке к ЕГЭ по математике, информатике и ИКТ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внутривузовский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(Тверь, Математический факультет ТвГУ)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01" marR="9201" marT="9203" marB="9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ccenture logoti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053750"/>
            <a:ext cx="1905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6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6389" name="AutoShape 8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6390" name="AutoShape 10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6391" name="Picture 12" descr="Картинки по запросу &quot;сбербанк логотип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" y="4960216"/>
            <a:ext cx="17573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Картинки по запросу &quot;мкб логотип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565650"/>
            <a:ext cx="20764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81" y="1748633"/>
            <a:ext cx="16081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16263"/>
            <a:ext cx="1485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3" y="3478213"/>
            <a:ext cx="2047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758950"/>
            <a:ext cx="2543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190875"/>
            <a:ext cx="19954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9" descr="Картинки по запросу &quot;студия медиа-контента FoxMotion логотип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748213"/>
            <a:ext cx="20129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66763" y="49213"/>
            <a:ext cx="7783512" cy="1738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Организации, где работают выпускники</a:t>
            </a:r>
          </a:p>
        </p:txBody>
      </p:sp>
    </p:spTree>
    <p:extLst>
      <p:ext uri="{BB962C8B-B14F-4D97-AF65-F5344CB8AC3E}">
        <p14:creationId xmlns:p14="http://schemas.microsoft.com/office/powerpoint/2010/main" val="208746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86698" cy="99874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Школа по подготовке к ЕГЭ математического факультета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493" y="227687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Занятия проходят еженедельно в очном и онлайн-форматах по дисциплинам: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информатика и ИКТ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математика (профильная)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Занятия ориентированы на обучающихся 11 классов (возможно посещение занятий обучающимися 10 классов). Участие в работе школы бесплатное.</a:t>
            </a:r>
            <a:endParaRPr lang="ru-RU" dirty="0"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B39903-B479-41A2-AADA-0CE5E224E68F}"/>
              </a:ext>
            </a:extLst>
          </p:cNvPr>
          <p:cNvSpPr/>
          <p:nvPr/>
        </p:nvSpPr>
        <p:spPr>
          <a:xfrm>
            <a:off x="815552" y="6025824"/>
            <a:ext cx="375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Тверь, Садовый пер., д. 35, ауд. 314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8CFAE5-8C98-40D5-812F-04C84A846D6D}"/>
              </a:ext>
            </a:extLst>
          </p:cNvPr>
          <p:cNvSpPr/>
          <p:nvPr/>
        </p:nvSpPr>
        <p:spPr>
          <a:xfrm>
            <a:off x="810493" y="5651956"/>
            <a:ext cx="3368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https://math.tversu.ru/pages/147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8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454EE2-8BF9-46D0-8356-B04B7508C2C1}"/>
              </a:ext>
            </a:extLst>
          </p:cNvPr>
          <p:cNvSpPr/>
          <p:nvPr/>
        </p:nvSpPr>
        <p:spPr>
          <a:xfrm>
            <a:off x="1907704" y="260648"/>
            <a:ext cx="504056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контакты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619ED9-3C7F-4D72-AF7D-7470285D33F5}"/>
              </a:ext>
            </a:extLst>
          </p:cNvPr>
          <p:cNvSpPr/>
          <p:nvPr/>
        </p:nvSpPr>
        <p:spPr>
          <a:xfrm>
            <a:off x="1367644" y="1340768"/>
            <a:ext cx="6408712" cy="2434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Адрес:</a:t>
            </a:r>
            <a:r>
              <a:rPr lang="ru-RU" dirty="0"/>
              <a:t> 170002, г. Тверь, Садовый пер., д. 35, ауд. 221 (деканат), </a:t>
            </a:r>
            <a:endParaRPr lang="en-US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dirty="0"/>
              <a:t>3-й корпус университета.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Деканат:</a:t>
            </a:r>
            <a:r>
              <a:rPr lang="ru-RU" dirty="0"/>
              <a:t> +7 (4822) 58-56-83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err="1"/>
              <a:t>Email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en-US" dirty="0" err="1"/>
              <a:t>Chemarina.YV</a:t>
            </a:r>
            <a:r>
              <a:rPr lang="ru-RU" dirty="0"/>
              <a:t>@tversu.ru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Сайт: </a:t>
            </a:r>
            <a:r>
              <a:rPr lang="en-US" dirty="0"/>
              <a:t>https://math.tversu.ru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606BFC-7644-40E8-8203-B26093BA5342}"/>
              </a:ext>
            </a:extLst>
          </p:cNvPr>
          <p:cNvSpPr/>
          <p:nvPr/>
        </p:nvSpPr>
        <p:spPr>
          <a:xfrm>
            <a:off x="467544" y="4149080"/>
            <a:ext cx="8352928" cy="2434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Приёмная комиссия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Адрес: </a:t>
            </a:r>
            <a:r>
              <a:rPr lang="ru-RU" dirty="0"/>
              <a:t>170100, г. Тверь, Студенческий пер. д. 12 (корпус Б) </a:t>
            </a:r>
            <a:r>
              <a:rPr lang="ru-RU" dirty="0" err="1"/>
              <a:t>каб</a:t>
            </a:r>
            <a:r>
              <a:rPr lang="ru-RU" dirty="0"/>
              <a:t>. 101.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Приемная комиссия:</a:t>
            </a:r>
            <a:r>
              <a:rPr lang="ru-RU" dirty="0"/>
              <a:t> +7 (4822) 32-15-14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err="1"/>
              <a:t>Email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priem@tversu.ru</a:t>
            </a:r>
            <a:endParaRPr lang="ru-RU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Сайт: </a:t>
            </a:r>
            <a:r>
              <a:rPr lang="en-US" dirty="0"/>
              <a:t>https://priem.tversu.ru/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9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88641"/>
            <a:ext cx="7869890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dirty="0">
                <a:latin typeface="Cambria" panose="02040503050406030204" pitchFamily="18" charset="0"/>
              </a:rPr>
              <a:t>В 2022 году математический факультет объявляет набор на следующие направления и специальности: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3634189"/>
              </p:ext>
            </p:extLst>
          </p:nvPr>
        </p:nvGraphicFramePr>
        <p:xfrm>
          <a:off x="539552" y="1397000"/>
          <a:ext cx="820891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293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51215"/>
              </p:ext>
            </p:extLst>
          </p:nvPr>
        </p:nvGraphicFramePr>
        <p:xfrm>
          <a:off x="-2628800" y="559768"/>
          <a:ext cx="7920879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372544" y="199728"/>
            <a:ext cx="511256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43808" y="161628"/>
            <a:ext cx="7886698" cy="99874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ПРИЁМА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66A92F-D331-43A7-9E5F-7328E67DF1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463" t="30400" r="31888" b="52800"/>
          <a:stretch/>
        </p:blipFill>
        <p:spPr>
          <a:xfrm>
            <a:off x="2771800" y="2370814"/>
            <a:ext cx="5808645" cy="158417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797A8F-0298-48D3-B04E-DC7B8188A14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343" t="38800" r="30649" b="50000"/>
          <a:stretch/>
        </p:blipFill>
        <p:spPr>
          <a:xfrm>
            <a:off x="2915816" y="5085184"/>
            <a:ext cx="5808645" cy="101626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9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856" y="3284984"/>
            <a:ext cx="5832648" cy="352839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Математик; Инженер-математик; Аналитик; Программист-аналитик;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Специалист по математическому моделированию; Преподаватель математики и информатики;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IT-специалист; Администратор баз данных; Администратор прикладных систем.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37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Математика и компьютерные науки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5536" y="1911049"/>
            <a:ext cx="2664296" cy="1445943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5536" y="3717032"/>
            <a:ext cx="2664296" cy="244827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3317" y="1911049"/>
            <a:ext cx="2548733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КЦП: 30 бюджетных мест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317" y="3726338"/>
            <a:ext cx="243317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года (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бакалавриат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+2 года (магистратура)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2502839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5236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НАПРАВЛЕНИЕ: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174A1-C8F6-467E-BE6B-99D3BB758B95}"/>
              </a:ext>
            </a:extLst>
          </p:cNvPr>
          <p:cNvSpPr txBox="1"/>
          <p:nvPr/>
        </p:nvSpPr>
        <p:spPr>
          <a:xfrm>
            <a:off x="3117613" y="1700808"/>
            <a:ext cx="599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dirty="0">
                <a:effectLst/>
                <a:latin typeface="msc300"/>
              </a:rPr>
              <a:t>Сайт направления</a:t>
            </a:r>
            <a:r>
              <a:rPr lang="ru-RU" sz="3200" b="0" i="0" dirty="0">
                <a:solidFill>
                  <a:srgbClr val="3D3D3D"/>
                </a:solidFill>
                <a:effectLst/>
                <a:latin typeface="msc300"/>
              </a:rPr>
              <a:t> </a:t>
            </a:r>
            <a:r>
              <a:rPr lang="ru-RU" sz="3600" b="0" i="0" u="none" strike="noStrike" dirty="0">
                <a:solidFill>
                  <a:srgbClr val="7030A0"/>
                </a:solidFill>
                <a:effectLst/>
                <a:latin typeface="msc5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macs.tversu.ru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6340217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Проходной балл - 141 </a:t>
            </a:r>
          </a:p>
        </p:txBody>
      </p:sp>
    </p:spTree>
    <p:extLst>
      <p:ext uri="{BB962C8B-B14F-4D97-AF65-F5344CB8AC3E}">
        <p14:creationId xmlns:p14="http://schemas.microsoft.com/office/powerpoint/2010/main" val="29170038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5525" y="2240868"/>
            <a:ext cx="583264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IT-специалист;  Специалист по защите информации; Специалист по аудиту информационной безопасности; Системный администратор; Системный аналитик; Программист; Разработчик средств информационной безопасности; Специалист по сетевой безопасности.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642"/>
            <a:ext cx="7903788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«Компьютерная безопасность»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5536" y="1911049"/>
            <a:ext cx="2664296" cy="18002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5536" y="4221088"/>
            <a:ext cx="2664296" cy="1944216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3317" y="1976066"/>
            <a:ext cx="2548733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КЦП: 51 бюджетных мест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099" y="4221088"/>
            <a:ext cx="243317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 5,5 лет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144938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564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СПЕЦИАЛЬНОСТЬ: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099" y="5733205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Проходной балл - 161 </a:t>
            </a:r>
          </a:p>
        </p:txBody>
      </p:sp>
    </p:spTree>
    <p:extLst>
      <p:ext uri="{BB962C8B-B14F-4D97-AF65-F5344CB8AC3E}">
        <p14:creationId xmlns:p14="http://schemas.microsoft.com/office/powerpoint/2010/main" val="29803162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9850" y="3068960"/>
            <a:ext cx="5832648" cy="4067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Gabriola" panose="04040605051002020D02" pitchFamily="82" charset="0"/>
              </a:rPr>
              <a:t>Учитель математики, информатики и ИКТ; Преподаватель математики и информатики; Аналитик-математик; Инженер-математик; Математик; </a:t>
            </a:r>
            <a:r>
              <a:rPr lang="en-US" sz="3600" b="1" dirty="0">
                <a:latin typeface="Gabriola" panose="04040605051002020D02" pitchFamily="82" charset="0"/>
              </a:rPr>
              <a:t>IT</a:t>
            </a:r>
            <a:r>
              <a:rPr lang="ru-RU" sz="3600" b="1" dirty="0">
                <a:latin typeface="Gabriola" panose="04040605051002020D02" pitchFamily="82" charset="0"/>
              </a:rPr>
              <a:t>-специалист.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0" y="77003"/>
            <a:ext cx="5472609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324" y="-26324"/>
            <a:ext cx="7111700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«Математика»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40621" y="1988840"/>
            <a:ext cx="2685645" cy="144016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76195" y="3861048"/>
            <a:ext cx="2664296" cy="244827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9752" y="1988840"/>
            <a:ext cx="2585166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КЦП: </a:t>
            </a:r>
            <a:r>
              <a:rPr lang="en-US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ru-RU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 бюджетных мест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659" y="3888599"/>
            <a:ext cx="243317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года (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бакалавриат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+2 года (магистратура)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3905" y="245883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622" y="211437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3969" y="211437"/>
            <a:ext cx="27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НАПРАВЛЕНИЕ: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969" y="869091"/>
            <a:ext cx="2815863" cy="831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6195" y="807895"/>
            <a:ext cx="2462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ПРОФИЛЬ ПОДГОТОВКИ: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870" y="952630"/>
            <a:ext cx="5544618" cy="16122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25845" y="909947"/>
            <a:ext cx="51485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Преподавание математики и информатики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Фундаментальная и прикладная математика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19870" y="6104590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Проходной балл - 149 </a:t>
            </a:r>
          </a:p>
        </p:txBody>
      </p:sp>
    </p:spTree>
    <p:extLst>
      <p:ext uri="{BB962C8B-B14F-4D97-AF65-F5344CB8AC3E}">
        <p14:creationId xmlns:p14="http://schemas.microsoft.com/office/powerpoint/2010/main" val="27772210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FE1959-A731-4A0F-B02D-9C0F73B62B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01" y="0"/>
            <a:ext cx="863130" cy="103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15C6EA1-5AB3-4876-9774-A7CD415D9E9F}"/>
              </a:ext>
            </a:extLst>
          </p:cNvPr>
          <p:cNvGraphicFramePr/>
          <p:nvPr/>
        </p:nvGraphicFramePr>
        <p:xfrm>
          <a:off x="649479" y="1396999"/>
          <a:ext cx="8050139" cy="48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4427448-7C01-4581-A060-9A634512C5A3}"/>
              </a:ext>
            </a:extLst>
          </p:cNvPr>
          <p:cNvSpPr/>
          <p:nvPr/>
        </p:nvSpPr>
        <p:spPr>
          <a:xfrm>
            <a:off x="1889125" y="393700"/>
            <a:ext cx="5708650" cy="6381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24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Математический факультет сегодня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23949D-C34F-4DF0-80BA-ADC54BC06B4B}"/>
              </a:ext>
            </a:extLst>
          </p:cNvPr>
          <p:cNvSpPr/>
          <p:nvPr/>
        </p:nvSpPr>
        <p:spPr>
          <a:xfrm>
            <a:off x="750888" y="3570288"/>
            <a:ext cx="2276475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Главный источник кадров высшей квалификации с высочайшим педагогическим и научным потенциалом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Направление </a:t>
            </a:r>
            <a:r>
              <a:rPr lang="ru-RU" sz="1000" b="1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бакалавриата 01.03.01 </a:t>
            </a: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Математика с двумя профилями подготовки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Ассоциация учителей и преподавателей математики Твери и Тверской области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Всероссийская научно-практическая конференция «Перспективы развития математического образования в эпоху цифровой трансформации»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ü"/>
              <a:defRPr/>
            </a:pPr>
            <a:endParaRPr lang="ru-RU" sz="1000" b="1" dirty="0">
              <a:solidFill>
                <a:srgbClr val="05509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ACF70C-B66D-4885-A69E-3AEF2E6F616E}"/>
              </a:ext>
            </a:extLst>
          </p:cNvPr>
          <p:cNvSpPr/>
          <p:nvPr/>
        </p:nvSpPr>
        <p:spPr>
          <a:xfrm>
            <a:off x="3457575" y="3570288"/>
            <a:ext cx="2278063" cy="2630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Специалитет 10.05.01 Компьютерная безопасность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Договоры о сотрудничестве с </a:t>
            </a:r>
            <a:b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IT-</a:t>
            </a: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компаниями Тверского региона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Сотрудничество с ЛИТ ОИЯИ </a:t>
            </a:r>
            <a:r>
              <a:rPr lang="ru-RU" sz="1000" b="1" dirty="0" err="1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г.Дубна</a:t>
            </a:r>
            <a:endParaRPr lang="ru-RU" sz="1000" b="1" dirty="0">
              <a:solidFill>
                <a:srgbClr val="05509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Консорциум «</a:t>
            </a:r>
            <a:r>
              <a:rPr lang="en-US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IT–</a:t>
            </a: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образование – </a:t>
            </a:r>
            <a:r>
              <a:rPr lang="en-US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XXI </a:t>
            </a: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век»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Кафедры информационных систем и методов искусственного интеллекта на базе НИИИТ ФСИН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ü"/>
              <a:defRPr/>
            </a:pPr>
            <a:endParaRPr lang="ru-RU" sz="1000" b="1" dirty="0">
              <a:solidFill>
                <a:srgbClr val="05509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A12988-5862-497D-8334-61458A9D8244}"/>
              </a:ext>
            </a:extLst>
          </p:cNvPr>
          <p:cNvSpPr/>
          <p:nvPr/>
        </p:nvSpPr>
        <p:spPr>
          <a:xfrm>
            <a:off x="6303963" y="3570288"/>
            <a:ext cx="2276475" cy="3246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Победа в Цифровой олимпиаде «Волга–</a:t>
            </a:r>
            <a:r>
              <a:rPr lang="en-US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IT‘20»</a:t>
            </a:r>
            <a:endParaRPr lang="ru-RU" sz="1000" b="1" dirty="0">
              <a:solidFill>
                <a:srgbClr val="05509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Студенческая командная олимпиада по программированию ICPC (</a:t>
            </a:r>
            <a:r>
              <a:rPr lang="en-US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Northern Eurasia Regional Contests 2020</a:t>
            </a: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Программа «УМНИК» (Разработка цифровых сервисов идентификации неисправностей в сети на основе данных коммерческого учета электроэнергии)</a:t>
            </a:r>
          </a:p>
          <a:p>
            <a:pPr marL="285750" indent="-285750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b="1" dirty="0">
                <a:solidFill>
                  <a:srgbClr val="05509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Онлайн-курс "Технологии высокопроизводительных вычислений"</a:t>
            </a:r>
          </a:p>
          <a:p>
            <a:pPr marL="285750" indent="-285750" algn="just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1000" b="1" dirty="0">
              <a:solidFill>
                <a:srgbClr val="05509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defTabSz="9144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1000" b="1" dirty="0">
              <a:solidFill>
                <a:srgbClr val="05509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4239EC-971B-446B-AE68-BBEB72E022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380" y="212725"/>
            <a:ext cx="863130" cy="103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E4D7CDCC-ACE2-46D8-BD25-7947E973DF99}"/>
              </a:ext>
            </a:extLst>
          </p:cNvPr>
          <p:cNvSpPr/>
          <p:nvPr/>
        </p:nvSpPr>
        <p:spPr>
          <a:xfrm>
            <a:off x="1889125" y="393700"/>
            <a:ext cx="5708650" cy="6381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24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Факультет сегодня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E039DC2F-F2B9-4A55-A158-08FDB7491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1339850"/>
            <a:ext cx="8648576" cy="513873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3000" b="1" cap="all" dirty="0">
              <a:solidFill>
                <a:srgbClr val="0070C0"/>
              </a:solidFill>
              <a:latin typeface="Arial Black" pitchFamily="34" charset="0"/>
            </a:endParaRPr>
          </a:p>
          <a:p>
            <a:pPr algn="ctr" eaLnBrk="1" hangingPunct="1">
              <a:defRPr/>
            </a:pPr>
            <a:endParaRPr lang="ru-RU" sz="3000" b="1" cap="all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2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2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282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32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endParaRPr lang="ru-RU" sz="800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42900" indent="-342900" algn="ctr" eaLnBrk="1" hangingPunct="1">
              <a:defRPr/>
            </a:pPr>
            <a:endParaRPr lang="ru-RU" sz="2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2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64254A2-7221-4BA7-8EAB-4AD365A03ABE}"/>
              </a:ext>
            </a:extLst>
          </p:cNvPr>
          <p:cNvCxnSpPr/>
          <p:nvPr/>
        </p:nvCxnSpPr>
        <p:spPr>
          <a:xfrm>
            <a:off x="4657725" y="1443038"/>
            <a:ext cx="12700" cy="493077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C80A61D-4938-4D43-993F-F4850F5BFF95}"/>
              </a:ext>
            </a:extLst>
          </p:cNvPr>
          <p:cNvSpPr/>
          <p:nvPr/>
        </p:nvSpPr>
        <p:spPr>
          <a:xfrm>
            <a:off x="436718" y="1362964"/>
            <a:ext cx="3875087" cy="6858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20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Кадры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5BE9106-694C-461C-8B07-5C8D48B15E39}"/>
              </a:ext>
            </a:extLst>
          </p:cNvPr>
          <p:cNvSpPr/>
          <p:nvPr/>
        </p:nvSpPr>
        <p:spPr>
          <a:xfrm>
            <a:off x="4814888" y="1625600"/>
            <a:ext cx="3875087" cy="6873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20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Наука </a:t>
            </a:r>
          </a:p>
          <a:p>
            <a:pPr algn="ctr" defTabSz="914400" eaLnBrk="1" hangingPunct="1">
              <a:defRPr/>
            </a:pPr>
            <a:r>
              <a:rPr lang="ru-RU" sz="20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2016 - 2021 гг.</a:t>
            </a:r>
          </a:p>
          <a:p>
            <a:pPr algn="ctr" defTabSz="914400" eaLnBrk="1" hangingPunct="1">
              <a:defRPr/>
            </a:pPr>
            <a:endParaRPr lang="ru-RU" sz="2000" b="1" dirty="0">
              <a:solidFill>
                <a:srgbClr val="055095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90F3AAF-8542-49E6-B24C-C3583A36B8E2}"/>
              </a:ext>
            </a:extLst>
          </p:cNvPr>
          <p:cNvSpPr/>
          <p:nvPr/>
        </p:nvSpPr>
        <p:spPr>
          <a:xfrm>
            <a:off x="358815" y="2208507"/>
            <a:ext cx="3226321" cy="69185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b="1" dirty="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7 профессоров и 26 доцентов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B85003F-D86B-4045-9774-C5010ECC79A3}"/>
              </a:ext>
            </a:extLst>
          </p:cNvPr>
          <p:cNvSpPr/>
          <p:nvPr/>
        </p:nvSpPr>
        <p:spPr>
          <a:xfrm>
            <a:off x="358775" y="4075113"/>
            <a:ext cx="4173538" cy="12287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b="1" dirty="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5 кафедр: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Кафедра компьютерной безопасности и математических методов управления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Кафедра математического анализа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Кафедра общей математики и математической физики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Кафедра функционального анализа и геометрии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Кафедра информационных систем и методов искусственного интеллекта ФГБОУ ВО Тверской государственный университет в ФКУ НИИИТ ФСИН России</a:t>
            </a:r>
            <a:r>
              <a:rPr lang="ru-RU" sz="16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defTabSz="914400" eaLnBrk="1" hangingPunct="1">
              <a:defRPr/>
            </a:pPr>
            <a:endParaRPr lang="ru-RU" sz="1600" b="1" dirty="0">
              <a:solidFill>
                <a:srgbClr val="055095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4400" eaLnBrk="1" hangingPunct="1">
              <a:defRPr/>
            </a:pPr>
            <a:endParaRPr lang="ru-RU" sz="1600" b="1" dirty="0">
              <a:solidFill>
                <a:srgbClr val="055095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7CEE066-E350-40E6-B0F9-2486A56E8CD2}"/>
              </a:ext>
            </a:extLst>
          </p:cNvPr>
          <p:cNvSpPr/>
          <p:nvPr/>
        </p:nvSpPr>
        <p:spPr>
          <a:xfrm>
            <a:off x="4743450" y="2951163"/>
            <a:ext cx="3946525" cy="61436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b="1" dirty="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Всего публикаций - 277, в том числе: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публикаций </a:t>
            </a:r>
            <a:r>
              <a:rPr lang="ru-RU" sz="1200" b="1" dirty="0" err="1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b="1" dirty="0" err="1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b="1" dirty="0" err="1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– 29,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публикаций </a:t>
            </a:r>
            <a:r>
              <a:rPr lang="ru-RU" sz="1200" b="1" dirty="0" err="1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Scopus</a:t>
            </a: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– 46,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публикаций ВАК – 94,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публикаций РИНЦ – 227.</a:t>
            </a:r>
          </a:p>
          <a:p>
            <a:pPr defTabSz="914400" eaLnBrk="1" hangingPunct="1">
              <a:defRPr/>
            </a:pPr>
            <a:endParaRPr lang="ru-RU" sz="800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4400" eaLnBrk="1" hangingPunct="1">
              <a:defRPr/>
            </a:pPr>
            <a:endParaRPr lang="ru-RU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FE8D53F3-E6C8-4CA9-AB43-406B0712FD5B}"/>
              </a:ext>
            </a:extLst>
          </p:cNvPr>
          <p:cNvSpPr/>
          <p:nvPr/>
        </p:nvSpPr>
        <p:spPr>
          <a:xfrm>
            <a:off x="4843463" y="4819650"/>
            <a:ext cx="3389312" cy="155416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b="1" dirty="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Научные журналы:</a:t>
            </a:r>
          </a:p>
          <a:p>
            <a:pPr defTabSz="914400" eaLnBrk="1" hangingPunct="1">
              <a:defRPr/>
            </a:pPr>
            <a:endParaRPr lang="ru-RU" sz="800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Mathematical </a:t>
            </a:r>
            <a:r>
              <a:rPr lang="ru-RU" sz="1200" b="1" dirty="0" err="1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Modelling</a:t>
            </a: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b="1" dirty="0" err="1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b="1" dirty="0" err="1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Geometry</a:t>
            </a:r>
            <a:endParaRPr lang="ru-RU" sz="1200" b="1" dirty="0">
              <a:solidFill>
                <a:srgbClr val="055095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Математические методы управления</a:t>
            </a:r>
          </a:p>
          <a:p>
            <a:pPr marL="171450" indent="-171450" defTabSz="9144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Применение функционального анализа в теории приближений</a:t>
            </a:r>
          </a:p>
          <a:p>
            <a:pPr defTabSz="914400" eaLnBrk="1" hangingPunct="1">
              <a:defRPr/>
            </a:pPr>
            <a:endParaRPr lang="ru-RU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4400" eaLnBrk="1" hangingPunct="1">
              <a:defRPr/>
            </a:pPr>
            <a:endParaRPr lang="ru-RU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4400" eaLnBrk="1" hangingPunct="1">
              <a:defRPr/>
            </a:pPr>
            <a:endParaRPr lang="ru-RU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4400" eaLnBrk="1" hangingPunct="1">
              <a:defRPr/>
            </a:pPr>
            <a:endParaRPr lang="ru-RU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4400" eaLnBrk="1" hangingPunct="1">
              <a:defRPr/>
            </a:pPr>
            <a:endParaRPr lang="ru-RU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defTabSz="914400" eaLnBrk="1" hangingPunct="1">
              <a:buFont typeface="Wingdings" panose="05000000000000000000" pitchFamily="2" charset="2"/>
              <a:buChar char="ü"/>
              <a:defRPr/>
            </a:pPr>
            <a:endParaRPr lang="ru-RU" b="1" dirty="0">
              <a:solidFill>
                <a:srgbClr val="008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3888432" cy="381642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на кафедре ведется по следующим направлениям: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анализ данных.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данные.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технического зрения и распознавания образов.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идентификации объектов.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Чат-боты и диалоговые системы.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семантического веба. </a:t>
            </a:r>
          </a:p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endParaRPr lang="ru-RU" alt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564026-B1C0-4F6F-974C-521385E6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2" y="2060848"/>
            <a:ext cx="478699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9470EC-8D5A-4FA6-A837-A2AA6007FE59}"/>
              </a:ext>
            </a:extLst>
          </p:cNvPr>
          <p:cNvSpPr/>
          <p:nvPr/>
        </p:nvSpPr>
        <p:spPr>
          <a:xfrm>
            <a:off x="1115616" y="620688"/>
            <a:ext cx="7344816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2529"/>
                </a:solidFill>
                <a:latin typeface="Montserrat"/>
              </a:rPr>
              <a:t>Базовая кафедра - кафедра информационных систем и методов искусственного интеллекта ФГБОУ ВО Тверской государственный университет в ФКУ НИИИТ ФСИН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228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6694D78E2CD94CAD5C541F3CA18F3A" ma:contentTypeVersion="3" ma:contentTypeDescription="Создание документа." ma:contentTypeScope="" ma:versionID="79bf5e437a779295c5c600e46e9f1b71">
  <xsd:schema xmlns:xsd="http://www.w3.org/2001/XMLSchema" xmlns:xs="http://www.w3.org/2001/XMLSchema" xmlns:p="http://schemas.microsoft.com/office/2006/metadata/properties" xmlns:ns2="1edb7b37-cd8f-4aad-8237-40b4c6ff8bfe" targetNamespace="http://schemas.microsoft.com/office/2006/metadata/properties" ma:root="true" ma:fieldsID="e5fbf381cadd8a03c76f1a5bae430bfd" ns2:_="">
    <xsd:import namespace="1edb7b37-cd8f-4aad-8237-40b4c6ff8b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b7b37-cd8f-4aad-8237-40b4c6ff8b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E864FC-F61C-4CD9-B859-7D20B2E84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44700-1F04-4D1F-B026-D4B709554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b7b37-cd8f-4aad-8237-40b4c6ff8b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6E9D1D-15F5-4475-A03A-54FCAAFE0AC6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1edb7b37-cd8f-4aad-8237-40b4c6ff8bf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powerpointstore.com_2</Template>
  <TotalTime>744</TotalTime>
  <Words>961</Words>
  <Application>Microsoft Office PowerPoint</Application>
  <PresentationFormat>Экран (4:3)</PresentationFormat>
  <Paragraphs>161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Cambria</vt:lpstr>
      <vt:lpstr>Gabriola</vt:lpstr>
      <vt:lpstr>Montserrat</vt:lpstr>
      <vt:lpstr>msc300</vt:lpstr>
      <vt:lpstr>msc500</vt:lpstr>
      <vt:lpstr>Tahoma</vt:lpstr>
      <vt:lpstr>Times New Roman</vt:lpstr>
      <vt:lpstr>Wingdings</vt:lpstr>
      <vt:lpstr>Тема Office</vt:lpstr>
      <vt:lpstr>   Добро пожаловать на математический факультет! </vt:lpstr>
      <vt:lpstr>Презентация PowerPoint</vt:lpstr>
      <vt:lpstr>УСЛОВИЯ ПРИЁМА</vt:lpstr>
      <vt:lpstr>«Математика и компьютерные науки»</vt:lpstr>
      <vt:lpstr>«Компьютерная безопасность»</vt:lpstr>
      <vt:lpstr>«Математика»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Организации, где работают выпускники</vt:lpstr>
      <vt:lpstr>Школа по подготовке к ЕГЭ математического факультета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Лесёнок</dc:creator>
  <cp:lastModifiedBy>Чемарина Юлия Владимировна</cp:lastModifiedBy>
  <cp:revision>90</cp:revision>
  <dcterms:created xsi:type="dcterms:W3CDTF">2018-03-23T19:28:07Z</dcterms:created>
  <dcterms:modified xsi:type="dcterms:W3CDTF">2022-05-05T19:41:09Z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0x010100076694D78E2CD94CAD5C541F3CA18F3A</vt:lpwstr>
  </property>
</Properties>
</file>